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</p:sldMasterIdLst>
  <p:notesMasterIdLst>
    <p:notesMasterId r:id="rId18"/>
  </p:notesMasterIdLst>
  <p:sldIdLst>
    <p:sldId id="291" r:id="rId5"/>
    <p:sldId id="443" r:id="rId6"/>
    <p:sldId id="424" r:id="rId7"/>
    <p:sldId id="439" r:id="rId8"/>
    <p:sldId id="466" r:id="rId9"/>
    <p:sldId id="428" r:id="rId10"/>
    <p:sldId id="433" r:id="rId11"/>
    <p:sldId id="431" r:id="rId12"/>
    <p:sldId id="302" r:id="rId13"/>
    <p:sldId id="418" r:id="rId14"/>
    <p:sldId id="463" r:id="rId15"/>
    <p:sldId id="420" r:id="rId16"/>
    <p:sldId id="30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B2EC7BB-46F2-4A83-9F4F-6486546FCDCF}">
          <p14:sldIdLst/>
        </p14:section>
        <p14:section name="CLAIRE THURLOW PRESENTATION" id="{293B51E9-9C53-4B7D-A598-F040B47E0D25}">
          <p14:sldIdLst>
            <p14:sldId id="291"/>
            <p14:sldId id="443"/>
            <p14:sldId id="424"/>
            <p14:sldId id="439"/>
            <p14:sldId id="466"/>
            <p14:sldId id="428"/>
            <p14:sldId id="433"/>
            <p14:sldId id="431"/>
            <p14:sldId id="302"/>
            <p14:sldId id="418"/>
            <p14:sldId id="463"/>
            <p14:sldId id="420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2EEF6"/>
    <a:srgbClr val="F3EFF5"/>
    <a:srgbClr val="FDFCFE"/>
    <a:srgbClr val="C7BED4"/>
    <a:srgbClr val="E1DCE8"/>
    <a:srgbClr val="7A6698"/>
    <a:srgbClr val="4D3272"/>
    <a:srgbClr val="412A60"/>
    <a:srgbClr val="362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5599C9-92E6-4184-AEF0-74656AC0EEE7}" v="957" dt="2021-06-18T12:11:42.463"/>
    <p1510:client id="{9ECB81D0-41E9-486F-A81C-8DDFD2C991DD}" v="101" dt="2021-06-18T13:55:45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92" autoAdjust="0"/>
    <p:restoredTop sz="69719" autoAdjust="0"/>
  </p:normalViewPr>
  <p:slideViewPr>
    <p:cSldViewPr>
      <p:cViewPr varScale="1">
        <p:scale>
          <a:sx n="46" d="100"/>
          <a:sy n="46" d="100"/>
        </p:scale>
        <p:origin x="14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urlow, Claire" userId="9b7609e1-3f1d-40b1-a732-0e6bbabca135" providerId="ADAL" clId="{BAC32618-B3C4-4B32-81A5-9056A2AE52A8}"/>
    <pc:docChg chg="custSel modSld modSection">
      <pc:chgData name="Thurlow, Claire" userId="9b7609e1-3f1d-40b1-a732-0e6bbabca135" providerId="ADAL" clId="{BAC32618-B3C4-4B32-81A5-9056A2AE52A8}" dt="2021-06-14T08:36:43.513" v="56"/>
      <pc:docMkLst>
        <pc:docMk/>
      </pc:docMkLst>
      <pc:sldChg chg="modSp">
        <pc:chgData name="Thurlow, Claire" userId="9b7609e1-3f1d-40b1-a732-0e6bbabca135" providerId="ADAL" clId="{BAC32618-B3C4-4B32-81A5-9056A2AE52A8}" dt="2021-06-14T08:27:44.441" v="37" actId="20577"/>
        <pc:sldMkLst>
          <pc:docMk/>
          <pc:sldMk cId="2847256301" sldId="291"/>
        </pc:sldMkLst>
        <pc:spChg chg="mod">
          <ac:chgData name="Thurlow, Claire" userId="9b7609e1-3f1d-40b1-a732-0e6bbabca135" providerId="ADAL" clId="{BAC32618-B3C4-4B32-81A5-9056A2AE52A8}" dt="2021-06-14T08:27:44.441" v="37" actId="20577"/>
          <ac:spMkLst>
            <pc:docMk/>
            <pc:sldMk cId="2847256301" sldId="291"/>
            <ac:spMk id="4" creationId="{00000000-0000-0000-0000-000000000000}"/>
          </ac:spMkLst>
        </pc:spChg>
      </pc:sldChg>
      <pc:sldChg chg="modSp">
        <pc:chgData name="Thurlow, Claire" userId="9b7609e1-3f1d-40b1-a732-0e6bbabca135" providerId="ADAL" clId="{BAC32618-B3C4-4B32-81A5-9056A2AE52A8}" dt="2021-06-14T08:36:43.513" v="56"/>
        <pc:sldMkLst>
          <pc:docMk/>
          <pc:sldMk cId="3503295809" sldId="300"/>
        </pc:sldMkLst>
        <pc:graphicFrameChg chg="mod">
          <ac:chgData name="Thurlow, Claire" userId="9b7609e1-3f1d-40b1-a732-0e6bbabca135" providerId="ADAL" clId="{BAC32618-B3C4-4B32-81A5-9056A2AE52A8}" dt="2021-06-14T08:36:43.513" v="56"/>
          <ac:graphicFrameMkLst>
            <pc:docMk/>
            <pc:sldMk cId="3503295809" sldId="300"/>
            <ac:graphicFrameMk id="4" creationId="{08438C34-9F7B-45E5-8AD9-93F4AE6EFA63}"/>
          </ac:graphicFrameMkLst>
        </pc:graphicFrameChg>
      </pc:sldChg>
    </pc:docChg>
  </pc:docChgLst>
  <pc:docChgLst>
    <pc:chgData name="Thurlow, Claire" userId="9b7609e1-3f1d-40b1-a732-0e6bbabca135" providerId="ADAL" clId="{925599C9-92E6-4184-AEF0-74656AC0EEE7}"/>
    <pc:docChg chg="undo custSel addSld delSld modSld sldOrd delSection modSection">
      <pc:chgData name="Thurlow, Claire" userId="9b7609e1-3f1d-40b1-a732-0e6bbabca135" providerId="ADAL" clId="{925599C9-92E6-4184-AEF0-74656AC0EEE7}" dt="2021-06-18T12:11:42.463" v="1320" actId="20577"/>
      <pc:docMkLst>
        <pc:docMk/>
      </pc:docMkLst>
      <pc:sldChg chg="modSp del modNotesTx">
        <pc:chgData name="Thurlow, Claire" userId="9b7609e1-3f1d-40b1-a732-0e6bbabca135" providerId="ADAL" clId="{925599C9-92E6-4184-AEF0-74656AC0EEE7}" dt="2021-06-18T10:19:05.220" v="512" actId="2696"/>
        <pc:sldMkLst>
          <pc:docMk/>
          <pc:sldMk cId="3503295809" sldId="300"/>
        </pc:sldMkLst>
        <pc:graphicFrameChg chg="mod">
          <ac:chgData name="Thurlow, Claire" userId="9b7609e1-3f1d-40b1-a732-0e6bbabca135" providerId="ADAL" clId="{925599C9-92E6-4184-AEF0-74656AC0EEE7}" dt="2021-06-18T10:10:13.564" v="290" actId="20577"/>
          <ac:graphicFrameMkLst>
            <pc:docMk/>
            <pc:sldMk cId="3503295809" sldId="300"/>
            <ac:graphicFrameMk id="4" creationId="{08438C34-9F7B-45E5-8AD9-93F4AE6EFA63}"/>
          </ac:graphicFrameMkLst>
        </pc:graphicFrameChg>
      </pc:sldChg>
      <pc:sldChg chg="modSp modNotesTx">
        <pc:chgData name="Thurlow, Claire" userId="9b7609e1-3f1d-40b1-a732-0e6bbabca135" providerId="ADAL" clId="{925599C9-92E6-4184-AEF0-74656AC0EEE7}" dt="2021-06-18T12:10:51.500" v="1315" actId="113"/>
        <pc:sldMkLst>
          <pc:docMk/>
          <pc:sldMk cId="1701930649" sldId="302"/>
        </pc:sldMkLst>
        <pc:graphicFrameChg chg="mod">
          <ac:chgData name="Thurlow, Claire" userId="9b7609e1-3f1d-40b1-a732-0e6bbabca135" providerId="ADAL" clId="{925599C9-92E6-4184-AEF0-74656AC0EEE7}" dt="2021-06-18T12:10:51.500" v="1315" actId="113"/>
          <ac:graphicFrameMkLst>
            <pc:docMk/>
            <pc:sldMk cId="1701930649" sldId="302"/>
            <ac:graphicFrameMk id="4" creationId="{283A273D-0B24-470F-AA7D-13AD8FD96B30}"/>
          </ac:graphicFrameMkLst>
        </pc:graphicFrameChg>
      </pc:sldChg>
      <pc:sldChg chg="modSp">
        <pc:chgData name="Thurlow, Claire" userId="9b7609e1-3f1d-40b1-a732-0e6bbabca135" providerId="ADAL" clId="{925599C9-92E6-4184-AEF0-74656AC0EEE7}" dt="2021-06-18T10:11:39.506" v="293" actId="207"/>
        <pc:sldMkLst>
          <pc:docMk/>
          <pc:sldMk cId="0" sldId="424"/>
        </pc:sldMkLst>
        <pc:graphicFrameChg chg="mod">
          <ac:chgData name="Thurlow, Claire" userId="9b7609e1-3f1d-40b1-a732-0e6bbabca135" providerId="ADAL" clId="{925599C9-92E6-4184-AEF0-74656AC0EEE7}" dt="2021-06-18T10:11:39.506" v="293" actId="207"/>
          <ac:graphicFrameMkLst>
            <pc:docMk/>
            <pc:sldMk cId="0" sldId="424"/>
            <ac:graphicFrameMk id="6" creationId="{EC41501B-017F-4473-AAF1-968A2B743CF2}"/>
          </ac:graphicFrameMkLst>
        </pc:graphicFrameChg>
      </pc:sldChg>
      <pc:sldChg chg="addSp modSp">
        <pc:chgData name="Thurlow, Claire" userId="9b7609e1-3f1d-40b1-a732-0e6bbabca135" providerId="ADAL" clId="{925599C9-92E6-4184-AEF0-74656AC0EEE7}" dt="2021-06-18T10:18:48.643" v="510" actId="20577"/>
        <pc:sldMkLst>
          <pc:docMk/>
          <pc:sldMk cId="0" sldId="428"/>
        </pc:sldMkLst>
        <pc:spChg chg="mod">
          <ac:chgData name="Thurlow, Claire" userId="9b7609e1-3f1d-40b1-a732-0e6bbabca135" providerId="ADAL" clId="{925599C9-92E6-4184-AEF0-74656AC0EEE7}" dt="2021-06-18T10:16:26.664" v="408" actId="20577"/>
          <ac:spMkLst>
            <pc:docMk/>
            <pc:sldMk cId="0" sldId="428"/>
            <ac:spMk id="2" creationId="{63CAD3D8-3482-4700-B942-CD411468FDEA}"/>
          </ac:spMkLst>
        </pc:spChg>
        <pc:graphicFrameChg chg="mod">
          <ac:chgData name="Thurlow, Claire" userId="9b7609e1-3f1d-40b1-a732-0e6bbabca135" providerId="ADAL" clId="{925599C9-92E6-4184-AEF0-74656AC0EEE7}" dt="2021-06-18T10:18:48.643" v="510" actId="20577"/>
          <ac:graphicFrameMkLst>
            <pc:docMk/>
            <pc:sldMk cId="0" sldId="428"/>
            <ac:graphicFrameMk id="4" creationId="{8B067ED9-74ED-4FAA-958F-F7330BB9F1CB}"/>
          </ac:graphicFrameMkLst>
        </pc:graphicFrameChg>
        <pc:picChg chg="add">
          <ac:chgData name="Thurlow, Claire" userId="9b7609e1-3f1d-40b1-a732-0e6bbabca135" providerId="ADAL" clId="{925599C9-92E6-4184-AEF0-74656AC0EEE7}" dt="2021-06-18T10:16:51.317" v="414"/>
          <ac:picMkLst>
            <pc:docMk/>
            <pc:sldMk cId="0" sldId="428"/>
            <ac:picMk id="6" creationId="{0D240CC6-0649-48D1-A39A-F6924EFA1C5F}"/>
          </ac:picMkLst>
        </pc:picChg>
      </pc:sldChg>
      <pc:sldChg chg="ord modNotesTx">
        <pc:chgData name="Thurlow, Claire" userId="9b7609e1-3f1d-40b1-a732-0e6bbabca135" providerId="ADAL" clId="{925599C9-92E6-4184-AEF0-74656AC0EEE7}" dt="2021-06-18T11:58:07.123" v="882" actId="20577"/>
        <pc:sldMkLst>
          <pc:docMk/>
          <pc:sldMk cId="0" sldId="431"/>
        </pc:sldMkLst>
      </pc:sldChg>
      <pc:sldChg chg="modSp ord">
        <pc:chgData name="Thurlow, Claire" userId="9b7609e1-3f1d-40b1-a732-0e6bbabca135" providerId="ADAL" clId="{925599C9-92E6-4184-AEF0-74656AC0EEE7}" dt="2021-06-18T12:08:55.274" v="1027"/>
        <pc:sldMkLst>
          <pc:docMk/>
          <pc:sldMk cId="3524108541" sldId="432"/>
        </pc:sldMkLst>
        <pc:graphicFrameChg chg="mod">
          <ac:chgData name="Thurlow, Claire" userId="9b7609e1-3f1d-40b1-a732-0e6bbabca135" providerId="ADAL" clId="{925599C9-92E6-4184-AEF0-74656AC0EEE7}" dt="2021-06-18T12:08:55.274" v="1027"/>
          <ac:graphicFrameMkLst>
            <pc:docMk/>
            <pc:sldMk cId="3524108541" sldId="432"/>
            <ac:graphicFrameMk id="11" creationId="{FCA7E9D9-EDFE-4155-94D3-D49FE9DB56C1}"/>
          </ac:graphicFrameMkLst>
        </pc:graphicFrameChg>
      </pc:sldChg>
      <pc:sldChg chg="add del">
        <pc:chgData name="Thurlow, Claire" userId="9b7609e1-3f1d-40b1-a732-0e6bbabca135" providerId="ADAL" clId="{925599C9-92E6-4184-AEF0-74656AC0EEE7}" dt="2021-06-18T11:59:49.814" v="884" actId="2696"/>
        <pc:sldMkLst>
          <pc:docMk/>
          <pc:sldMk cId="0" sldId="434"/>
        </pc:sldMkLst>
      </pc:sldChg>
      <pc:sldChg chg="del">
        <pc:chgData name="Thurlow, Claire" userId="9b7609e1-3f1d-40b1-a732-0e6bbabca135" providerId="ADAL" clId="{925599C9-92E6-4184-AEF0-74656AC0EEE7}" dt="2021-06-18T11:59:51.688" v="885" actId="2696"/>
        <pc:sldMkLst>
          <pc:docMk/>
          <pc:sldMk cId="0" sldId="435"/>
        </pc:sldMkLst>
      </pc:sldChg>
      <pc:sldChg chg="del">
        <pc:chgData name="Thurlow, Claire" userId="9b7609e1-3f1d-40b1-a732-0e6bbabca135" providerId="ADAL" clId="{925599C9-92E6-4184-AEF0-74656AC0EEE7}" dt="2021-06-18T11:59:56.574" v="886" actId="2696"/>
        <pc:sldMkLst>
          <pc:docMk/>
          <pc:sldMk cId="0" sldId="436"/>
        </pc:sldMkLst>
      </pc:sldChg>
      <pc:sldChg chg="del">
        <pc:chgData name="Thurlow, Claire" userId="9b7609e1-3f1d-40b1-a732-0e6bbabca135" providerId="ADAL" clId="{925599C9-92E6-4184-AEF0-74656AC0EEE7}" dt="2021-06-18T11:59:58.366" v="887" actId="2696"/>
        <pc:sldMkLst>
          <pc:docMk/>
          <pc:sldMk cId="0" sldId="437"/>
        </pc:sldMkLst>
      </pc:sldChg>
      <pc:sldChg chg="add del">
        <pc:chgData name="Thurlow, Claire" userId="9b7609e1-3f1d-40b1-a732-0e6bbabca135" providerId="ADAL" clId="{925599C9-92E6-4184-AEF0-74656AC0EEE7}" dt="2021-06-18T11:59:46.807" v="883" actId="2696"/>
        <pc:sldMkLst>
          <pc:docMk/>
          <pc:sldMk cId="0" sldId="460"/>
        </pc:sldMkLst>
      </pc:sldChg>
      <pc:sldChg chg="del">
        <pc:chgData name="Thurlow, Claire" userId="9b7609e1-3f1d-40b1-a732-0e6bbabca135" providerId="ADAL" clId="{925599C9-92E6-4184-AEF0-74656AC0EEE7}" dt="2021-06-18T10:19:38.581" v="513" actId="2696"/>
        <pc:sldMkLst>
          <pc:docMk/>
          <pc:sldMk cId="1823579515" sldId="462"/>
        </pc:sldMkLst>
      </pc:sldChg>
      <pc:sldChg chg="modSp">
        <pc:chgData name="Thurlow, Claire" userId="9b7609e1-3f1d-40b1-a732-0e6bbabca135" providerId="ADAL" clId="{925599C9-92E6-4184-AEF0-74656AC0EEE7}" dt="2021-06-18T12:11:42.463" v="1320" actId="20577"/>
        <pc:sldMkLst>
          <pc:docMk/>
          <pc:sldMk cId="83050093" sldId="463"/>
        </pc:sldMkLst>
        <pc:graphicFrameChg chg="mod">
          <ac:chgData name="Thurlow, Claire" userId="9b7609e1-3f1d-40b1-a732-0e6bbabca135" providerId="ADAL" clId="{925599C9-92E6-4184-AEF0-74656AC0EEE7}" dt="2021-06-18T12:11:42.463" v="1320" actId="20577"/>
          <ac:graphicFrameMkLst>
            <pc:docMk/>
            <pc:sldMk cId="83050093" sldId="463"/>
            <ac:graphicFrameMk id="5" creationId="{8EEFBEAE-2F9F-47C6-B0CE-27971DDC4B5D}"/>
          </ac:graphicFrameMkLst>
        </pc:graphicFrameChg>
      </pc:sldChg>
      <pc:sldChg chg="del">
        <pc:chgData name="Thurlow, Claire" userId="9b7609e1-3f1d-40b1-a732-0e6bbabca135" providerId="ADAL" clId="{925599C9-92E6-4184-AEF0-74656AC0EEE7}" dt="2021-06-18T11:47:27.065" v="552" actId="2696"/>
        <pc:sldMkLst>
          <pc:docMk/>
          <pc:sldMk cId="1101177051" sldId="464"/>
        </pc:sldMkLst>
      </pc:sldChg>
      <pc:sldChg chg="del">
        <pc:chgData name="Thurlow, Claire" userId="9b7609e1-3f1d-40b1-a732-0e6bbabca135" providerId="ADAL" clId="{925599C9-92E6-4184-AEF0-74656AC0EEE7}" dt="2021-06-15T11:33:11.863" v="286" actId="2696"/>
        <pc:sldMkLst>
          <pc:docMk/>
          <pc:sldMk cId="1355792223" sldId="466"/>
        </pc:sldMkLst>
      </pc:sldChg>
      <pc:sldChg chg="addSp delSp modSp add del">
        <pc:chgData name="Thurlow, Claire" userId="9b7609e1-3f1d-40b1-a732-0e6bbabca135" providerId="ADAL" clId="{925599C9-92E6-4184-AEF0-74656AC0EEE7}" dt="2021-06-18T10:15:56.578" v="396" actId="2696"/>
        <pc:sldMkLst>
          <pc:docMk/>
          <pc:sldMk cId="1733439982" sldId="466"/>
        </pc:sldMkLst>
        <pc:spChg chg="mod">
          <ac:chgData name="Thurlow, Claire" userId="9b7609e1-3f1d-40b1-a732-0e6bbabca135" providerId="ADAL" clId="{925599C9-92E6-4184-AEF0-74656AC0EEE7}" dt="2021-06-18T10:12:40.904" v="303" actId="20577"/>
          <ac:spMkLst>
            <pc:docMk/>
            <pc:sldMk cId="1733439982" sldId="466"/>
            <ac:spMk id="2" creationId="{7EB8A107-2B98-4A09-9AD5-C97A0BFA60F7}"/>
          </ac:spMkLst>
        </pc:spChg>
        <pc:graphicFrameChg chg="mod">
          <ac:chgData name="Thurlow, Claire" userId="9b7609e1-3f1d-40b1-a732-0e6bbabca135" providerId="ADAL" clId="{925599C9-92E6-4184-AEF0-74656AC0EEE7}" dt="2021-06-18T10:15:30.704" v="395" actId="14100"/>
          <ac:graphicFrameMkLst>
            <pc:docMk/>
            <pc:sldMk cId="1733439982" sldId="466"/>
            <ac:graphicFrameMk id="6" creationId="{EC41501B-017F-4473-AAF1-968A2B743CF2}"/>
          </ac:graphicFrameMkLst>
        </pc:graphicFrameChg>
        <pc:picChg chg="add">
          <ac:chgData name="Thurlow, Claire" userId="9b7609e1-3f1d-40b1-a732-0e6bbabca135" providerId="ADAL" clId="{925599C9-92E6-4184-AEF0-74656AC0EEE7}" dt="2021-06-18T10:14:03.611" v="363"/>
          <ac:picMkLst>
            <pc:docMk/>
            <pc:sldMk cId="1733439982" sldId="466"/>
            <ac:picMk id="7" creationId="{F7D83D1A-C071-469C-A80A-B08B0CB1A1DF}"/>
          </ac:picMkLst>
        </pc:picChg>
        <pc:picChg chg="del mod">
          <ac:chgData name="Thurlow, Claire" userId="9b7609e1-3f1d-40b1-a732-0e6bbabca135" providerId="ADAL" clId="{925599C9-92E6-4184-AEF0-74656AC0EEE7}" dt="2021-06-18T10:14:09.647" v="365"/>
          <ac:picMkLst>
            <pc:docMk/>
            <pc:sldMk cId="1733439982" sldId="466"/>
            <ac:picMk id="37894" creationId="{79F67E27-AEDC-4AA0-A804-9EDD42365A77}"/>
          </ac:picMkLst>
        </pc:picChg>
      </pc:sldChg>
      <pc:sldChg chg="addSp delSp modSp add ord">
        <pc:chgData name="Thurlow, Claire" userId="9b7609e1-3f1d-40b1-a732-0e6bbabca135" providerId="ADAL" clId="{925599C9-92E6-4184-AEF0-74656AC0EEE7}" dt="2021-06-18T10:18:57.132" v="511"/>
        <pc:sldMkLst>
          <pc:docMk/>
          <pc:sldMk cId="2629203273" sldId="466"/>
        </pc:sldMkLst>
        <pc:spChg chg="mod">
          <ac:chgData name="Thurlow, Claire" userId="9b7609e1-3f1d-40b1-a732-0e6bbabca135" providerId="ADAL" clId="{925599C9-92E6-4184-AEF0-74656AC0EEE7}" dt="2021-06-18T10:16:35.504" v="409" actId="20577"/>
          <ac:spMkLst>
            <pc:docMk/>
            <pc:sldMk cId="2629203273" sldId="466"/>
            <ac:spMk id="2" creationId="{63CAD3D8-3482-4700-B942-CD411468FDEA}"/>
          </ac:spMkLst>
        </pc:spChg>
        <pc:picChg chg="add del mod">
          <ac:chgData name="Thurlow, Claire" userId="9b7609e1-3f1d-40b1-a732-0e6bbabca135" providerId="ADAL" clId="{925599C9-92E6-4184-AEF0-74656AC0EEE7}" dt="2021-06-18T10:16:46.576" v="413"/>
          <ac:picMkLst>
            <pc:docMk/>
            <pc:sldMk cId="2629203273" sldId="466"/>
            <ac:picMk id="6" creationId="{6033BCE7-73B0-4C23-B008-25A8D29C5341}"/>
          </ac:picMkLst>
        </pc:picChg>
      </pc:sldChg>
      <pc:sldChg chg="add del">
        <pc:chgData name="Thurlow, Claire" userId="9b7609e1-3f1d-40b1-a732-0e6bbabca135" providerId="ADAL" clId="{925599C9-92E6-4184-AEF0-74656AC0EEE7}" dt="2021-06-18T12:09:09.389" v="1028" actId="2696"/>
        <pc:sldMkLst>
          <pc:docMk/>
          <pc:sldMk cId="2399053653" sldId="467"/>
        </pc:sldMkLst>
      </pc:sldChg>
    </pc:docChg>
  </pc:docChgLst>
  <pc:docChgLst>
    <pc:chgData name="Thurlow, Claire" userId="9b7609e1-3f1d-40b1-a732-0e6bbabca135" providerId="ADAL" clId="{9ECB81D0-41E9-486F-A81C-8DDFD2C991DD}"/>
    <pc:docChg chg="delSld modSld modSection">
      <pc:chgData name="Thurlow, Claire" userId="9b7609e1-3f1d-40b1-a732-0e6bbabca135" providerId="ADAL" clId="{9ECB81D0-41E9-486F-A81C-8DDFD2C991DD}" dt="2021-06-18T13:55:45.242" v="122" actId="20577"/>
      <pc:docMkLst>
        <pc:docMk/>
      </pc:docMkLst>
      <pc:sldChg chg="modSp">
        <pc:chgData name="Thurlow, Claire" userId="9b7609e1-3f1d-40b1-a732-0e6bbabca135" providerId="ADAL" clId="{9ECB81D0-41E9-486F-A81C-8DDFD2C991DD}" dt="2021-06-18T13:53:12.261" v="101" actId="20577"/>
        <pc:sldMkLst>
          <pc:docMk/>
          <pc:sldMk cId="2847256301" sldId="291"/>
        </pc:sldMkLst>
        <pc:spChg chg="mod">
          <ac:chgData name="Thurlow, Claire" userId="9b7609e1-3f1d-40b1-a732-0e6bbabca135" providerId="ADAL" clId="{9ECB81D0-41E9-486F-A81C-8DDFD2C991DD}" dt="2021-06-18T13:53:12.261" v="101" actId="20577"/>
          <ac:spMkLst>
            <pc:docMk/>
            <pc:sldMk cId="2847256301" sldId="291"/>
            <ac:spMk id="2" creationId="{00000000-0000-0000-0000-000000000000}"/>
          </ac:spMkLst>
        </pc:spChg>
      </pc:sldChg>
      <pc:sldChg chg="modSp modNotesTx">
        <pc:chgData name="Thurlow, Claire" userId="9b7609e1-3f1d-40b1-a732-0e6bbabca135" providerId="ADAL" clId="{9ECB81D0-41E9-486F-A81C-8DDFD2C991DD}" dt="2021-06-18T13:15:47.243" v="87" actId="20577"/>
        <pc:sldMkLst>
          <pc:docMk/>
          <pc:sldMk cId="1701930649" sldId="302"/>
        </pc:sldMkLst>
        <pc:spChg chg="mod">
          <ac:chgData name="Thurlow, Claire" userId="9b7609e1-3f1d-40b1-a732-0e6bbabca135" providerId="ADAL" clId="{9ECB81D0-41E9-486F-A81C-8DDFD2C991DD}" dt="2021-06-18T13:15:47.243" v="87" actId="20577"/>
          <ac:spMkLst>
            <pc:docMk/>
            <pc:sldMk cId="1701930649" sldId="302"/>
            <ac:spMk id="2" creationId="{00000000-0000-0000-0000-000000000000}"/>
          </ac:spMkLst>
        </pc:spChg>
      </pc:sldChg>
      <pc:sldChg chg="modSp">
        <pc:chgData name="Thurlow, Claire" userId="9b7609e1-3f1d-40b1-a732-0e6bbabca135" providerId="ADAL" clId="{9ECB81D0-41E9-486F-A81C-8DDFD2C991DD}" dt="2021-06-18T13:15:51.166" v="90" actId="20577"/>
        <pc:sldMkLst>
          <pc:docMk/>
          <pc:sldMk cId="0" sldId="418"/>
        </pc:sldMkLst>
        <pc:spChg chg="mod">
          <ac:chgData name="Thurlow, Claire" userId="9b7609e1-3f1d-40b1-a732-0e6bbabca135" providerId="ADAL" clId="{9ECB81D0-41E9-486F-A81C-8DDFD2C991DD}" dt="2021-06-18T13:15:51.166" v="90" actId="20577"/>
          <ac:spMkLst>
            <pc:docMk/>
            <pc:sldMk cId="0" sldId="418"/>
            <ac:spMk id="2" creationId="{231BE4DC-94AB-454A-B9FD-B814957FB22A}"/>
          </ac:spMkLst>
        </pc:spChg>
      </pc:sldChg>
      <pc:sldChg chg="del">
        <pc:chgData name="Thurlow, Claire" userId="9b7609e1-3f1d-40b1-a732-0e6bbabca135" providerId="ADAL" clId="{9ECB81D0-41E9-486F-A81C-8DDFD2C991DD}" dt="2021-06-18T13:00:42.009" v="0" actId="2696"/>
        <pc:sldMkLst>
          <pc:docMk/>
          <pc:sldMk cId="0" sldId="419"/>
        </pc:sldMkLst>
      </pc:sldChg>
      <pc:sldChg chg="modSp">
        <pc:chgData name="Thurlow, Claire" userId="9b7609e1-3f1d-40b1-a732-0e6bbabca135" providerId="ADAL" clId="{9ECB81D0-41E9-486F-A81C-8DDFD2C991DD}" dt="2021-06-18T13:16:01.421" v="96" actId="20577"/>
        <pc:sldMkLst>
          <pc:docMk/>
          <pc:sldMk cId="0" sldId="420"/>
        </pc:sldMkLst>
        <pc:spChg chg="mod">
          <ac:chgData name="Thurlow, Claire" userId="9b7609e1-3f1d-40b1-a732-0e6bbabca135" providerId="ADAL" clId="{9ECB81D0-41E9-486F-A81C-8DDFD2C991DD}" dt="2021-06-18T13:16:01.421" v="96" actId="20577"/>
          <ac:spMkLst>
            <pc:docMk/>
            <pc:sldMk cId="0" sldId="420"/>
            <ac:spMk id="2" creationId="{231BE4DC-94AB-454A-B9FD-B814957FB22A}"/>
          </ac:spMkLst>
        </pc:spChg>
      </pc:sldChg>
      <pc:sldChg chg="modSp modNotesTx">
        <pc:chgData name="Thurlow, Claire" userId="9b7609e1-3f1d-40b1-a732-0e6bbabca135" providerId="ADAL" clId="{9ECB81D0-41E9-486F-A81C-8DDFD2C991DD}" dt="2021-06-18T13:15:43.886" v="85" actId="20577"/>
        <pc:sldMkLst>
          <pc:docMk/>
          <pc:sldMk cId="0" sldId="431"/>
        </pc:sldMkLst>
        <pc:spChg chg="mod">
          <ac:chgData name="Thurlow, Claire" userId="9b7609e1-3f1d-40b1-a732-0e6bbabca135" providerId="ADAL" clId="{9ECB81D0-41E9-486F-A81C-8DDFD2C991DD}" dt="2021-06-18T13:15:43.886" v="85" actId="20577"/>
          <ac:spMkLst>
            <pc:docMk/>
            <pc:sldMk cId="0" sldId="431"/>
            <ac:spMk id="2" creationId="{231BE4DC-94AB-454A-B9FD-B814957FB22A}"/>
          </ac:spMkLst>
        </pc:spChg>
      </pc:sldChg>
      <pc:sldChg chg="modSp del">
        <pc:chgData name="Thurlow, Claire" userId="9b7609e1-3f1d-40b1-a732-0e6bbabca135" providerId="ADAL" clId="{9ECB81D0-41E9-486F-A81C-8DDFD2C991DD}" dt="2021-06-18T13:14:17.231" v="82" actId="2696"/>
        <pc:sldMkLst>
          <pc:docMk/>
          <pc:sldMk cId="3524108541" sldId="432"/>
        </pc:sldMkLst>
        <pc:graphicFrameChg chg="mod">
          <ac:chgData name="Thurlow, Claire" userId="9b7609e1-3f1d-40b1-a732-0e6bbabca135" providerId="ADAL" clId="{9ECB81D0-41E9-486F-A81C-8DDFD2C991DD}" dt="2021-06-18T13:13:48.021" v="81" actId="20577"/>
          <ac:graphicFrameMkLst>
            <pc:docMk/>
            <pc:sldMk cId="3524108541" sldId="432"/>
            <ac:graphicFrameMk id="11" creationId="{FCA7E9D9-EDFE-4155-94D3-D49FE9DB56C1}"/>
          </ac:graphicFrameMkLst>
        </pc:graphicFrameChg>
      </pc:sldChg>
      <pc:sldChg chg="modSp">
        <pc:chgData name="Thurlow, Claire" userId="9b7609e1-3f1d-40b1-a732-0e6bbabca135" providerId="ADAL" clId="{9ECB81D0-41E9-486F-A81C-8DDFD2C991DD}" dt="2021-06-18T13:54:23.371" v="105" actId="20577"/>
        <pc:sldMkLst>
          <pc:docMk/>
          <pc:sldMk cId="0" sldId="433"/>
        </pc:sldMkLst>
        <pc:graphicFrameChg chg="mod">
          <ac:chgData name="Thurlow, Claire" userId="9b7609e1-3f1d-40b1-a732-0e6bbabca135" providerId="ADAL" clId="{9ECB81D0-41E9-486F-A81C-8DDFD2C991DD}" dt="2021-06-18T13:54:23.371" v="105" actId="20577"/>
          <ac:graphicFrameMkLst>
            <pc:docMk/>
            <pc:sldMk cId="0" sldId="433"/>
            <ac:graphicFrameMk id="6" creationId="{88A64386-8B52-491C-9B6C-4755DA35FD11}"/>
          </ac:graphicFrameMkLst>
        </pc:graphicFrameChg>
      </pc:sldChg>
      <pc:sldChg chg="del">
        <pc:chgData name="Thurlow, Claire" userId="9b7609e1-3f1d-40b1-a732-0e6bbabca135" providerId="ADAL" clId="{9ECB81D0-41E9-486F-A81C-8DDFD2C991DD}" dt="2021-06-18T13:00:44.081" v="1" actId="2696"/>
        <pc:sldMkLst>
          <pc:docMk/>
          <pc:sldMk cId="860163328" sldId="453"/>
        </pc:sldMkLst>
      </pc:sldChg>
      <pc:sldChg chg="del">
        <pc:chgData name="Thurlow, Claire" userId="9b7609e1-3f1d-40b1-a732-0e6bbabca135" providerId="ADAL" clId="{9ECB81D0-41E9-486F-A81C-8DDFD2C991DD}" dt="2021-06-18T13:00:46.703" v="2" actId="2696"/>
        <pc:sldMkLst>
          <pc:docMk/>
          <pc:sldMk cId="3232908369" sldId="461"/>
        </pc:sldMkLst>
      </pc:sldChg>
      <pc:sldChg chg="modSp">
        <pc:chgData name="Thurlow, Claire" userId="9b7609e1-3f1d-40b1-a732-0e6bbabca135" providerId="ADAL" clId="{9ECB81D0-41E9-486F-A81C-8DDFD2C991DD}" dt="2021-06-18T13:55:45.242" v="122" actId="20577"/>
        <pc:sldMkLst>
          <pc:docMk/>
          <pc:sldMk cId="83050093" sldId="463"/>
        </pc:sldMkLst>
        <pc:spChg chg="mod">
          <ac:chgData name="Thurlow, Claire" userId="9b7609e1-3f1d-40b1-a732-0e6bbabca135" providerId="ADAL" clId="{9ECB81D0-41E9-486F-A81C-8DDFD2C991DD}" dt="2021-06-18T13:15:57.531" v="94" actId="20577"/>
          <ac:spMkLst>
            <pc:docMk/>
            <pc:sldMk cId="83050093" sldId="463"/>
            <ac:spMk id="2" creationId="{231BE4DC-94AB-454A-B9FD-B814957FB22A}"/>
          </ac:spMkLst>
        </pc:spChg>
        <pc:graphicFrameChg chg="mod">
          <ac:chgData name="Thurlow, Claire" userId="9b7609e1-3f1d-40b1-a732-0e6bbabca135" providerId="ADAL" clId="{9ECB81D0-41E9-486F-A81C-8DDFD2C991DD}" dt="2021-06-18T13:55:45.242" v="122" actId="20577"/>
          <ac:graphicFrameMkLst>
            <pc:docMk/>
            <pc:sldMk cId="83050093" sldId="463"/>
            <ac:graphicFrameMk id="5" creationId="{8EEFBEAE-2F9F-47C6-B0CE-27971DDC4B5D}"/>
          </ac:graphicFrameMkLst>
        </pc:graphicFrameChg>
      </pc:sldChg>
      <pc:sldChg chg="del">
        <pc:chgData name="Thurlow, Claire" userId="9b7609e1-3f1d-40b1-a732-0e6bbabca135" providerId="ADAL" clId="{9ECB81D0-41E9-486F-A81C-8DDFD2C991DD}" dt="2021-06-18T13:01:24.793" v="6" actId="2696"/>
        <pc:sldMkLst>
          <pc:docMk/>
          <pc:sldMk cId="1336107168" sldId="465"/>
        </pc:sldMkLst>
      </pc:sldChg>
    </pc:docChg>
  </pc:docChgLst>
</pc:chgInfo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hyperlink" Target="http://judicialappointments.list-manage.com/subscribe?u=548a65311463275f5dd9a2447&amp;id=01a147273f" TargetMode="External"/><Relationship Id="rId2" Type="http://schemas.openxmlformats.org/officeDocument/2006/relationships/hyperlink" Target="https://twitter.com/becomeajudge?lang=en" TargetMode="External"/><Relationship Id="rId1" Type="http://schemas.openxmlformats.org/officeDocument/2006/relationships/hyperlink" Target="http://www.judicialappointments.gov.uk/" TargetMode="External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hyperlink" Target="http://judicialappointments.list-manage.com/subscribe?u=548a65311463275f5dd9a2447&amp;id=01a147273f" TargetMode="External"/><Relationship Id="rId2" Type="http://schemas.openxmlformats.org/officeDocument/2006/relationships/hyperlink" Target="https://twitter.com/becomeajudge?lang=en" TargetMode="External"/><Relationship Id="rId1" Type="http://schemas.openxmlformats.org/officeDocument/2006/relationships/hyperlink" Target="http://www.judicialappointments.gov.uk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BF4E5F-FDC6-4793-9448-64F800E4BD4B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B53173F-B1C6-458F-AD5B-46EE7B117878}">
      <dgm:prSet custT="1"/>
      <dgm:spPr>
        <a:solidFill>
          <a:schemeClr val="bg1"/>
        </a:solidFill>
      </dgm:spPr>
      <dgm:t>
        <a:bodyPr/>
        <a:lstStyle/>
        <a:p>
          <a:r>
            <a:rPr lang="en-GB" sz="2400" dirty="0">
              <a:solidFill>
                <a:schemeClr val="tx1"/>
              </a:solidFill>
            </a:rPr>
            <a:t>The Judicial Appointments Commission was established on 3 April 2006 following the 2005 Constitutional Reform Act, with a remit to make judicial appointments </a:t>
          </a:r>
          <a:r>
            <a:rPr lang="en-GB" sz="2400" b="1" dirty="0">
              <a:solidFill>
                <a:schemeClr val="tx1"/>
              </a:solidFill>
            </a:rPr>
            <a:t>independent</a:t>
          </a:r>
          <a:r>
            <a:rPr lang="en-GB" sz="2400" dirty="0">
              <a:solidFill>
                <a:schemeClr val="tx1"/>
              </a:solidFill>
            </a:rPr>
            <a:t>, </a:t>
          </a:r>
          <a:r>
            <a:rPr lang="en-GB" sz="2400" b="1" dirty="0">
              <a:solidFill>
                <a:schemeClr val="tx1"/>
              </a:solidFill>
            </a:rPr>
            <a:t>transparent</a:t>
          </a:r>
          <a:r>
            <a:rPr lang="en-GB" sz="2400" dirty="0">
              <a:solidFill>
                <a:schemeClr val="tx1"/>
              </a:solidFill>
            </a:rPr>
            <a:t> and </a:t>
          </a:r>
          <a:r>
            <a:rPr lang="en-GB" sz="2400" b="1" dirty="0">
              <a:solidFill>
                <a:schemeClr val="tx1"/>
              </a:solidFill>
            </a:rPr>
            <a:t>fair</a:t>
          </a:r>
          <a:r>
            <a:rPr lang="en-GB" sz="2400" dirty="0">
              <a:solidFill>
                <a:schemeClr val="tx1"/>
              </a:solidFill>
            </a:rPr>
            <a:t>.</a:t>
          </a:r>
        </a:p>
      </dgm:t>
    </dgm:pt>
    <dgm:pt modelId="{F7ABE358-A8AB-4403-A44D-F87330746571}" type="parTrans" cxnId="{311C469A-0A6C-4645-8B48-0FA2FB553F7F}">
      <dgm:prSet/>
      <dgm:spPr/>
      <dgm:t>
        <a:bodyPr/>
        <a:lstStyle/>
        <a:p>
          <a:endParaRPr lang="en-GB">
            <a:solidFill>
              <a:srgbClr val="380147"/>
            </a:solidFill>
          </a:endParaRPr>
        </a:p>
      </dgm:t>
    </dgm:pt>
    <dgm:pt modelId="{F306091A-900E-4CFD-855A-592F38B17B6A}" type="sibTrans" cxnId="{311C469A-0A6C-4645-8B48-0FA2FB553F7F}">
      <dgm:prSet/>
      <dgm:spPr/>
      <dgm:t>
        <a:bodyPr/>
        <a:lstStyle/>
        <a:p>
          <a:endParaRPr lang="en-GB">
            <a:solidFill>
              <a:srgbClr val="380147"/>
            </a:solidFill>
          </a:endParaRPr>
        </a:p>
      </dgm:t>
    </dgm:pt>
    <dgm:pt modelId="{CAFBE448-1666-4826-90DE-71E130153FEC}">
      <dgm:prSet/>
      <dgm:spPr>
        <a:solidFill>
          <a:srgbClr val="7A6698"/>
        </a:solidFill>
      </dgm:spPr>
      <dgm:t>
        <a:bodyPr/>
        <a:lstStyle/>
        <a:p>
          <a:r>
            <a:rPr lang="en-GB" b="1" dirty="0">
              <a:solidFill>
                <a:schemeClr val="bg1"/>
              </a:solidFill>
            </a:rPr>
            <a:t>The JAC makes recommendations for legal and lay posts up to and including the High Court</a:t>
          </a:r>
          <a:endParaRPr lang="en-GB" dirty="0">
            <a:solidFill>
              <a:schemeClr val="bg1"/>
            </a:solidFill>
          </a:endParaRPr>
        </a:p>
      </dgm:t>
    </dgm:pt>
    <dgm:pt modelId="{B18EDB25-FC5F-49E0-B6A6-D38009371F0D}" type="parTrans" cxnId="{D9C49158-9E5D-40C1-B5B9-0CDE0313DE4A}">
      <dgm:prSet/>
      <dgm:spPr/>
      <dgm:t>
        <a:bodyPr/>
        <a:lstStyle/>
        <a:p>
          <a:endParaRPr lang="en-GB">
            <a:solidFill>
              <a:srgbClr val="380147"/>
            </a:solidFill>
          </a:endParaRPr>
        </a:p>
      </dgm:t>
    </dgm:pt>
    <dgm:pt modelId="{1A092791-7027-491A-B7BB-1FF54068E82B}" type="sibTrans" cxnId="{D9C49158-9E5D-40C1-B5B9-0CDE0313DE4A}">
      <dgm:prSet/>
      <dgm:spPr/>
      <dgm:t>
        <a:bodyPr/>
        <a:lstStyle/>
        <a:p>
          <a:endParaRPr lang="en-GB">
            <a:solidFill>
              <a:srgbClr val="380147"/>
            </a:solidFill>
          </a:endParaRPr>
        </a:p>
      </dgm:t>
    </dgm:pt>
    <dgm:pt modelId="{A75C3479-7A9D-46DE-B7E6-31E5CFD2F386}">
      <dgm:prSet custT="1"/>
      <dgm:spPr>
        <a:solidFill>
          <a:srgbClr val="F3EFF5"/>
        </a:solidFill>
      </dgm:spPr>
      <dgm:t>
        <a:bodyPr/>
        <a:lstStyle/>
        <a:p>
          <a:r>
            <a:rPr lang="en-GB" sz="2400" b="0" dirty="0">
              <a:solidFill>
                <a:schemeClr val="tx1"/>
              </a:solidFill>
            </a:rPr>
            <a:t>In selecting candidates, the JAC has three key </a:t>
          </a:r>
          <a:r>
            <a:rPr lang="en-GB" sz="2400" b="1" dirty="0">
              <a:solidFill>
                <a:schemeClr val="tx1"/>
              </a:solidFill>
            </a:rPr>
            <a:t>statutory duties</a:t>
          </a:r>
          <a:r>
            <a:rPr lang="en-GB" sz="2400" b="0" dirty="0">
              <a:solidFill>
                <a:schemeClr val="tx1"/>
              </a:solidFill>
            </a:rPr>
            <a:t>: </a:t>
          </a:r>
          <a:endParaRPr lang="en-GB" sz="2400" dirty="0">
            <a:solidFill>
              <a:schemeClr val="tx1"/>
            </a:solidFill>
          </a:endParaRPr>
        </a:p>
      </dgm:t>
    </dgm:pt>
    <dgm:pt modelId="{FF73F7E3-EDC8-493B-A633-70047B46A9B9}" type="parTrans" cxnId="{B48CC8B4-FAC2-45A4-9059-E063B9063E9A}">
      <dgm:prSet/>
      <dgm:spPr/>
      <dgm:t>
        <a:bodyPr/>
        <a:lstStyle/>
        <a:p>
          <a:endParaRPr lang="en-GB">
            <a:solidFill>
              <a:srgbClr val="380147"/>
            </a:solidFill>
          </a:endParaRPr>
        </a:p>
      </dgm:t>
    </dgm:pt>
    <dgm:pt modelId="{C2121995-BDDF-421F-9705-4835D92EA584}" type="sibTrans" cxnId="{B48CC8B4-FAC2-45A4-9059-E063B9063E9A}">
      <dgm:prSet/>
      <dgm:spPr/>
      <dgm:t>
        <a:bodyPr/>
        <a:lstStyle/>
        <a:p>
          <a:endParaRPr lang="en-GB">
            <a:solidFill>
              <a:srgbClr val="380147"/>
            </a:solidFill>
          </a:endParaRPr>
        </a:p>
      </dgm:t>
    </dgm:pt>
    <dgm:pt modelId="{A3CBA33E-E1C4-45ED-BB15-081D8FA30ED5}">
      <dgm:prSet custT="1"/>
      <dgm:spPr>
        <a:solidFill>
          <a:srgbClr val="F3EFF5"/>
        </a:solidFill>
      </dgm:spPr>
      <dgm:t>
        <a:bodyPr/>
        <a:lstStyle/>
        <a:p>
          <a:r>
            <a:rPr lang="en-GB" sz="2400" dirty="0">
              <a:solidFill>
                <a:schemeClr val="tx1"/>
              </a:solidFill>
            </a:rPr>
            <a:t>To select candidates solely on </a:t>
          </a:r>
          <a:r>
            <a:rPr lang="en-GB" sz="2400" b="1" dirty="0">
              <a:solidFill>
                <a:schemeClr val="tx1"/>
              </a:solidFill>
            </a:rPr>
            <a:t>merit</a:t>
          </a:r>
          <a:r>
            <a:rPr lang="en-GB" sz="2400" dirty="0">
              <a:solidFill>
                <a:schemeClr val="tx1"/>
              </a:solidFill>
            </a:rPr>
            <a:t>. </a:t>
          </a:r>
        </a:p>
      </dgm:t>
    </dgm:pt>
    <dgm:pt modelId="{034596F0-141F-4753-ACE9-4FE39455CEC9}" type="parTrans" cxnId="{3C742818-B0EA-4A37-BD9C-29034F449C48}">
      <dgm:prSet/>
      <dgm:spPr/>
      <dgm:t>
        <a:bodyPr/>
        <a:lstStyle/>
        <a:p>
          <a:endParaRPr lang="en-GB">
            <a:solidFill>
              <a:srgbClr val="380147"/>
            </a:solidFill>
          </a:endParaRPr>
        </a:p>
      </dgm:t>
    </dgm:pt>
    <dgm:pt modelId="{733BD5C6-B7CF-42BE-AAFE-82174DAC3F1C}" type="sibTrans" cxnId="{3C742818-B0EA-4A37-BD9C-29034F449C48}">
      <dgm:prSet/>
      <dgm:spPr/>
      <dgm:t>
        <a:bodyPr/>
        <a:lstStyle/>
        <a:p>
          <a:endParaRPr lang="en-GB">
            <a:solidFill>
              <a:srgbClr val="380147"/>
            </a:solidFill>
          </a:endParaRPr>
        </a:p>
      </dgm:t>
    </dgm:pt>
    <dgm:pt modelId="{D271E6AC-FC99-47E5-9713-D6EF24B89798}">
      <dgm:prSet custT="1"/>
      <dgm:spPr>
        <a:solidFill>
          <a:srgbClr val="F3EFF5"/>
        </a:solidFill>
      </dgm:spPr>
      <dgm:t>
        <a:bodyPr/>
        <a:lstStyle/>
        <a:p>
          <a:r>
            <a:rPr lang="en-GB" sz="2400" dirty="0">
              <a:solidFill>
                <a:schemeClr val="tx1"/>
              </a:solidFill>
            </a:rPr>
            <a:t>To select only people of </a:t>
          </a:r>
          <a:r>
            <a:rPr lang="en-GB" sz="2400" b="1" dirty="0">
              <a:solidFill>
                <a:schemeClr val="tx1"/>
              </a:solidFill>
            </a:rPr>
            <a:t>good character</a:t>
          </a:r>
          <a:r>
            <a:rPr lang="en-GB" sz="2400" dirty="0">
              <a:solidFill>
                <a:schemeClr val="tx1"/>
              </a:solidFill>
            </a:rPr>
            <a:t>.</a:t>
          </a:r>
        </a:p>
      </dgm:t>
    </dgm:pt>
    <dgm:pt modelId="{391CF55D-7CE8-4EF8-83F4-5F27FC34052E}" type="parTrans" cxnId="{54E0F5E3-36DD-450F-9F19-CC83412DC5B9}">
      <dgm:prSet/>
      <dgm:spPr/>
      <dgm:t>
        <a:bodyPr/>
        <a:lstStyle/>
        <a:p>
          <a:endParaRPr lang="en-GB">
            <a:solidFill>
              <a:srgbClr val="380147"/>
            </a:solidFill>
          </a:endParaRPr>
        </a:p>
      </dgm:t>
    </dgm:pt>
    <dgm:pt modelId="{9BFC05BC-F2CB-4F69-9F83-4D4D8BC9AA51}" type="sibTrans" cxnId="{54E0F5E3-36DD-450F-9F19-CC83412DC5B9}">
      <dgm:prSet/>
      <dgm:spPr/>
      <dgm:t>
        <a:bodyPr/>
        <a:lstStyle/>
        <a:p>
          <a:endParaRPr lang="en-GB">
            <a:solidFill>
              <a:srgbClr val="380147"/>
            </a:solidFill>
          </a:endParaRPr>
        </a:p>
      </dgm:t>
    </dgm:pt>
    <dgm:pt modelId="{9BF728EF-36FB-4D24-9F57-50C914155AF4}">
      <dgm:prSet custT="1"/>
      <dgm:spPr>
        <a:solidFill>
          <a:srgbClr val="F3EFF5"/>
        </a:solidFill>
      </dgm:spPr>
      <dgm:t>
        <a:bodyPr/>
        <a:lstStyle/>
        <a:p>
          <a:r>
            <a:rPr lang="en-GB" sz="2400" dirty="0">
              <a:solidFill>
                <a:schemeClr val="tx1"/>
              </a:solidFill>
            </a:rPr>
            <a:t>To encourage </a:t>
          </a:r>
          <a:r>
            <a:rPr lang="en-GB" sz="2400" b="1" dirty="0">
              <a:solidFill>
                <a:schemeClr val="tx1"/>
              </a:solidFill>
            </a:rPr>
            <a:t>diversity</a:t>
          </a:r>
          <a:r>
            <a:rPr lang="en-GB" sz="2400" dirty="0">
              <a:solidFill>
                <a:schemeClr val="tx1"/>
              </a:solidFill>
            </a:rPr>
            <a:t> in the range of persons available for judicial selection.</a:t>
          </a:r>
        </a:p>
      </dgm:t>
    </dgm:pt>
    <dgm:pt modelId="{16D2B0D4-43C2-4960-B365-E7EA53EF0AB5}" type="parTrans" cxnId="{7FB54A8F-771F-4E07-92CE-6B4B8BD7F47B}">
      <dgm:prSet/>
      <dgm:spPr/>
      <dgm:t>
        <a:bodyPr/>
        <a:lstStyle/>
        <a:p>
          <a:endParaRPr lang="en-GB">
            <a:solidFill>
              <a:srgbClr val="380147"/>
            </a:solidFill>
          </a:endParaRPr>
        </a:p>
      </dgm:t>
    </dgm:pt>
    <dgm:pt modelId="{C183F6A7-961D-4D77-8B35-90A46829DF31}" type="sibTrans" cxnId="{7FB54A8F-771F-4E07-92CE-6B4B8BD7F47B}">
      <dgm:prSet/>
      <dgm:spPr/>
      <dgm:t>
        <a:bodyPr/>
        <a:lstStyle/>
        <a:p>
          <a:endParaRPr lang="en-GB">
            <a:solidFill>
              <a:srgbClr val="380147"/>
            </a:solidFill>
          </a:endParaRPr>
        </a:p>
      </dgm:t>
    </dgm:pt>
    <dgm:pt modelId="{7E44DA5A-9E15-4CB5-8CDA-43EC89A1620C}" type="pres">
      <dgm:prSet presAssocID="{39BF4E5F-FDC6-4793-9448-64F800E4BD4B}" presName="Name0" presStyleCnt="0">
        <dgm:presLayoutVars>
          <dgm:resizeHandles/>
        </dgm:presLayoutVars>
      </dgm:prSet>
      <dgm:spPr/>
    </dgm:pt>
    <dgm:pt modelId="{381274AB-296C-41EA-A5D7-86E69E74F66D}" type="pres">
      <dgm:prSet presAssocID="{CB53173F-B1C6-458F-AD5B-46EE7B117878}" presName="text" presStyleLbl="node1" presStyleIdx="0" presStyleCnt="3" custScaleX="124927" custScaleY="68554" custLinFactNeighborY="-19471">
        <dgm:presLayoutVars>
          <dgm:bulletEnabled val="1"/>
        </dgm:presLayoutVars>
      </dgm:prSet>
      <dgm:spPr/>
    </dgm:pt>
    <dgm:pt modelId="{F8AB8E0A-9273-4916-8735-DC5182727C04}" type="pres">
      <dgm:prSet presAssocID="{F306091A-900E-4CFD-855A-592F38B17B6A}" presName="space" presStyleCnt="0"/>
      <dgm:spPr/>
    </dgm:pt>
    <dgm:pt modelId="{24AE0CDA-34C6-43EC-8855-45F2EEDC1A55}" type="pres">
      <dgm:prSet presAssocID="{CAFBE448-1666-4826-90DE-71E130153FEC}" presName="text" presStyleLbl="node1" presStyleIdx="1" presStyleCnt="3" custScaleX="251726" custScaleY="42998" custLinFactNeighborY="-80197">
        <dgm:presLayoutVars>
          <dgm:bulletEnabled val="1"/>
        </dgm:presLayoutVars>
      </dgm:prSet>
      <dgm:spPr>
        <a:prstGeom prst="roundRect">
          <a:avLst/>
        </a:prstGeom>
      </dgm:spPr>
    </dgm:pt>
    <dgm:pt modelId="{5D584978-4908-495A-A98D-CB0B420410D0}" type="pres">
      <dgm:prSet presAssocID="{1A092791-7027-491A-B7BB-1FF54068E82B}" presName="space" presStyleCnt="0"/>
      <dgm:spPr/>
    </dgm:pt>
    <dgm:pt modelId="{2EC464E8-6158-4CEE-B05B-99091D696CAE}" type="pres">
      <dgm:prSet presAssocID="{A75C3479-7A9D-46DE-B7E6-31E5CFD2F386}" presName="text" presStyleLbl="node1" presStyleIdx="2" presStyleCnt="3" custScaleX="209679" custLinFactNeighborY="-47102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21F9FA00-D089-4D60-A48A-58E807E73B26}" type="presOf" srcId="{D271E6AC-FC99-47E5-9713-D6EF24B89798}" destId="{2EC464E8-6158-4CEE-B05B-99091D696CAE}" srcOrd="0" destOrd="2" presId="urn:diagrams.loki3.com/VaryingWidthList"/>
    <dgm:cxn modelId="{3C742818-B0EA-4A37-BD9C-29034F449C48}" srcId="{A75C3479-7A9D-46DE-B7E6-31E5CFD2F386}" destId="{A3CBA33E-E1C4-45ED-BB15-081D8FA30ED5}" srcOrd="0" destOrd="0" parTransId="{034596F0-141F-4753-ACE9-4FE39455CEC9}" sibTransId="{733BD5C6-B7CF-42BE-AAFE-82174DAC3F1C}"/>
    <dgm:cxn modelId="{4A836139-4737-4393-8E6B-D5D16A35DA8C}" type="presOf" srcId="{CB53173F-B1C6-458F-AD5B-46EE7B117878}" destId="{381274AB-296C-41EA-A5D7-86E69E74F66D}" srcOrd="0" destOrd="0" presId="urn:diagrams.loki3.com/VaryingWidthList"/>
    <dgm:cxn modelId="{D4124242-8F65-4FA4-8ACA-4E365C45A2E3}" type="presOf" srcId="{A75C3479-7A9D-46DE-B7E6-31E5CFD2F386}" destId="{2EC464E8-6158-4CEE-B05B-99091D696CAE}" srcOrd="0" destOrd="0" presId="urn:diagrams.loki3.com/VaryingWidthList"/>
    <dgm:cxn modelId="{A7CB5B51-F457-4B83-9441-6A48EFEC0D89}" type="presOf" srcId="{39BF4E5F-FDC6-4793-9448-64F800E4BD4B}" destId="{7E44DA5A-9E15-4CB5-8CDA-43EC89A1620C}" srcOrd="0" destOrd="0" presId="urn:diagrams.loki3.com/VaryingWidthList"/>
    <dgm:cxn modelId="{D9C49158-9E5D-40C1-B5B9-0CDE0313DE4A}" srcId="{39BF4E5F-FDC6-4793-9448-64F800E4BD4B}" destId="{CAFBE448-1666-4826-90DE-71E130153FEC}" srcOrd="1" destOrd="0" parTransId="{B18EDB25-FC5F-49E0-B6A6-D38009371F0D}" sibTransId="{1A092791-7027-491A-B7BB-1FF54068E82B}"/>
    <dgm:cxn modelId="{9B2EF18E-3C6C-45B9-BEF0-1699E091097B}" type="presOf" srcId="{CAFBE448-1666-4826-90DE-71E130153FEC}" destId="{24AE0CDA-34C6-43EC-8855-45F2EEDC1A55}" srcOrd="0" destOrd="0" presId="urn:diagrams.loki3.com/VaryingWidthList"/>
    <dgm:cxn modelId="{7FB54A8F-771F-4E07-92CE-6B4B8BD7F47B}" srcId="{A75C3479-7A9D-46DE-B7E6-31E5CFD2F386}" destId="{9BF728EF-36FB-4D24-9F57-50C914155AF4}" srcOrd="2" destOrd="0" parTransId="{16D2B0D4-43C2-4960-B365-E7EA53EF0AB5}" sibTransId="{C183F6A7-961D-4D77-8B35-90A46829DF31}"/>
    <dgm:cxn modelId="{311C469A-0A6C-4645-8B48-0FA2FB553F7F}" srcId="{39BF4E5F-FDC6-4793-9448-64F800E4BD4B}" destId="{CB53173F-B1C6-458F-AD5B-46EE7B117878}" srcOrd="0" destOrd="0" parTransId="{F7ABE358-A8AB-4403-A44D-F87330746571}" sibTransId="{F306091A-900E-4CFD-855A-592F38B17B6A}"/>
    <dgm:cxn modelId="{3BD07BB2-D2E1-4200-95C6-B4FC29DF9CFD}" type="presOf" srcId="{A3CBA33E-E1C4-45ED-BB15-081D8FA30ED5}" destId="{2EC464E8-6158-4CEE-B05B-99091D696CAE}" srcOrd="0" destOrd="1" presId="urn:diagrams.loki3.com/VaryingWidthList"/>
    <dgm:cxn modelId="{B48CC8B4-FAC2-45A4-9059-E063B9063E9A}" srcId="{39BF4E5F-FDC6-4793-9448-64F800E4BD4B}" destId="{A75C3479-7A9D-46DE-B7E6-31E5CFD2F386}" srcOrd="2" destOrd="0" parTransId="{FF73F7E3-EDC8-493B-A633-70047B46A9B9}" sibTransId="{C2121995-BDDF-421F-9705-4835D92EA584}"/>
    <dgm:cxn modelId="{34DAB9CA-E030-4F38-921E-9D2DFD54F67E}" type="presOf" srcId="{9BF728EF-36FB-4D24-9F57-50C914155AF4}" destId="{2EC464E8-6158-4CEE-B05B-99091D696CAE}" srcOrd="0" destOrd="3" presId="urn:diagrams.loki3.com/VaryingWidthList"/>
    <dgm:cxn modelId="{54E0F5E3-36DD-450F-9F19-CC83412DC5B9}" srcId="{A75C3479-7A9D-46DE-B7E6-31E5CFD2F386}" destId="{D271E6AC-FC99-47E5-9713-D6EF24B89798}" srcOrd="1" destOrd="0" parTransId="{391CF55D-7CE8-4EF8-83F4-5F27FC34052E}" sibTransId="{9BFC05BC-F2CB-4F69-9F83-4D4D8BC9AA51}"/>
    <dgm:cxn modelId="{38A98066-0002-45AE-92FF-B3B485E41A40}" type="presParOf" srcId="{7E44DA5A-9E15-4CB5-8CDA-43EC89A1620C}" destId="{381274AB-296C-41EA-A5D7-86E69E74F66D}" srcOrd="0" destOrd="0" presId="urn:diagrams.loki3.com/VaryingWidthList"/>
    <dgm:cxn modelId="{CCB9E520-90B9-4F9A-B423-7848F5FB36D8}" type="presParOf" srcId="{7E44DA5A-9E15-4CB5-8CDA-43EC89A1620C}" destId="{F8AB8E0A-9273-4916-8735-DC5182727C04}" srcOrd="1" destOrd="0" presId="urn:diagrams.loki3.com/VaryingWidthList"/>
    <dgm:cxn modelId="{C2417236-633E-475A-BEC9-C40FD5933E61}" type="presParOf" srcId="{7E44DA5A-9E15-4CB5-8CDA-43EC89A1620C}" destId="{24AE0CDA-34C6-43EC-8855-45F2EEDC1A55}" srcOrd="2" destOrd="0" presId="urn:diagrams.loki3.com/VaryingWidthList"/>
    <dgm:cxn modelId="{255AE0C7-5E62-43F4-9701-698AA599BF84}" type="presParOf" srcId="{7E44DA5A-9E15-4CB5-8CDA-43EC89A1620C}" destId="{5D584978-4908-495A-A98D-CB0B420410D0}" srcOrd="3" destOrd="0" presId="urn:diagrams.loki3.com/VaryingWidthList"/>
    <dgm:cxn modelId="{B0F0C03F-8DA6-4825-A021-2CD882DA2551}" type="presParOf" srcId="{7E44DA5A-9E15-4CB5-8CDA-43EC89A1620C}" destId="{2EC464E8-6158-4CEE-B05B-99091D696CAE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95DC527-7570-4ADB-B8B4-5E049DF9BBC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FD3663-CD26-4C77-842D-0F84FA3696EF}">
      <dgm:prSet custT="1"/>
      <dgm:spPr>
        <a:solidFill>
          <a:srgbClr val="E0D7ED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0" dirty="0">
              <a:solidFill>
                <a:schemeClr val="tx1"/>
              </a:solidFill>
              <a:latin typeface="+mn-lt"/>
            </a:rPr>
            <a:t>JAC website – before you apply section</a:t>
          </a:r>
        </a:p>
      </dgm:t>
    </dgm:pt>
    <dgm:pt modelId="{90445BDD-1FFC-48ED-BD18-DD571D5216E0}" type="parTrans" cxnId="{E5CF4734-D92D-4D96-A074-5701437E519B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44FE05E0-1343-4A9B-9BD5-FCBD56F5499B}" type="sibTrans" cxnId="{E5CF4734-D92D-4D96-A074-5701437E519B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DAA54D33-E75A-497B-A107-EAF252EAB752}">
      <dgm:prSet custT="1"/>
      <dgm:spPr>
        <a:solidFill>
          <a:srgbClr val="EFE9EF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0" dirty="0">
              <a:solidFill>
                <a:schemeClr val="tx1"/>
              </a:solidFill>
              <a:latin typeface="+mn-lt"/>
            </a:rPr>
            <a:t>Case studies</a:t>
          </a:r>
        </a:p>
      </dgm:t>
    </dgm:pt>
    <dgm:pt modelId="{1E931BB3-4E77-4235-AC99-88BEB3E2FCD1}" type="parTrans" cxnId="{58825E91-57C8-45F8-BFE3-713C9A9A3382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92D40C5F-34CC-4B40-8A34-4B1E49F5AD7C}" type="sibTrans" cxnId="{58825E91-57C8-45F8-BFE3-713C9A9A3382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8749D530-158B-4B2D-87B4-D302E886366C}">
      <dgm:prSet custT="1"/>
      <dgm:spPr>
        <a:solidFill>
          <a:srgbClr val="E0D7ED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0" dirty="0">
              <a:solidFill>
                <a:schemeClr val="tx1"/>
              </a:solidFill>
              <a:latin typeface="+mn-lt"/>
            </a:rPr>
            <a:t>Feedback and Evaluation papers</a:t>
          </a:r>
        </a:p>
      </dgm:t>
    </dgm:pt>
    <dgm:pt modelId="{8FA8F060-85F0-4834-A5A4-3208E40C37D3}" type="parTrans" cxnId="{22BADA0A-98B4-47E7-B1AA-A19C519D4126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9EABAACD-B05A-4AC4-9FC1-A1C859860F67}" type="sibTrans" cxnId="{22BADA0A-98B4-47E7-B1AA-A19C519D4126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5372A9AB-1FD3-4AF4-BD6E-436A91FC557D}">
      <dgm:prSet custT="1"/>
      <dgm:spPr>
        <a:solidFill>
          <a:srgbClr val="EFE9EF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1" dirty="0">
              <a:solidFill>
                <a:schemeClr val="tx1"/>
              </a:solidFill>
              <a:latin typeface="+mn-lt"/>
            </a:rPr>
            <a:t>Dry Runs</a:t>
          </a:r>
        </a:p>
      </dgm:t>
    </dgm:pt>
    <dgm:pt modelId="{B8D8D8EC-AB0D-4C94-97C6-77FA8F5AF588}" type="parTrans" cxnId="{862250A9-9AAB-47C3-985F-4C255394BEF8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F1B90287-7651-483F-9CBA-E75FA391117C}" type="sibTrans" cxnId="{862250A9-9AAB-47C3-985F-4C255394BEF8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1E5947E7-EED3-41B9-B22B-295501704BBC}">
      <dgm:prSet custT="1"/>
      <dgm:spPr>
        <a:solidFill>
          <a:srgbClr val="E0D7ED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1" dirty="0">
              <a:solidFill>
                <a:schemeClr val="tx1"/>
              </a:solidFill>
              <a:latin typeface="+mn-lt"/>
            </a:rPr>
            <a:t>Pre-Application Judicial Education </a:t>
          </a:r>
          <a:r>
            <a:rPr lang="en-GB" sz="2000" b="1">
              <a:solidFill>
                <a:schemeClr val="tx1"/>
              </a:solidFill>
              <a:latin typeface="+mn-lt"/>
            </a:rPr>
            <a:t>Programme (PAJE)</a:t>
          </a:r>
          <a:endParaRPr lang="en-GB" sz="2000" b="1" dirty="0">
            <a:solidFill>
              <a:schemeClr val="tx1"/>
            </a:solidFill>
            <a:latin typeface="+mn-lt"/>
          </a:endParaRPr>
        </a:p>
      </dgm:t>
    </dgm:pt>
    <dgm:pt modelId="{852E4D7E-E4E2-4A13-B1C7-E8C9B23828E3}" type="parTrans" cxnId="{A894A517-9828-43D5-AC0A-C6615BA4A452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2350FA26-969D-4F67-8E22-382B8428C22F}" type="sibTrans" cxnId="{A894A517-9828-43D5-AC0A-C6615BA4A452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0453246C-8350-4015-80B3-C3A498FC18A7}">
      <dgm:prSet custT="1"/>
      <dgm:spPr>
        <a:solidFill>
          <a:srgbClr val="EFE9EF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1" dirty="0">
              <a:solidFill>
                <a:schemeClr val="tx1"/>
              </a:solidFill>
              <a:latin typeface="+mn-lt"/>
            </a:rPr>
            <a:t>Targeted Outreach</a:t>
          </a:r>
        </a:p>
      </dgm:t>
    </dgm:pt>
    <dgm:pt modelId="{C32822D1-03CA-4649-B5C5-CEEAB9A8C7F6}" type="parTrans" cxnId="{2B75BD4E-E2B0-4C2F-9256-BF53CD809A81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DF0DA30C-5EB5-4907-B43F-034CC25A8710}" type="sibTrans" cxnId="{2B75BD4E-E2B0-4C2F-9256-BF53CD809A81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C9BDF4B4-DD9C-4ECF-B3F5-54AC37F8906F}">
      <dgm:prSet custT="1"/>
      <dgm:spPr>
        <a:solidFill>
          <a:srgbClr val="E0D7ED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0" dirty="0">
              <a:solidFill>
                <a:schemeClr val="tx1"/>
              </a:solidFill>
              <a:latin typeface="+mn-lt"/>
            </a:rPr>
            <a:t>Pathways into Judiciary series</a:t>
          </a:r>
        </a:p>
      </dgm:t>
    </dgm:pt>
    <dgm:pt modelId="{9520C046-F59E-403F-9CB6-C8B6D39379AE}" type="parTrans" cxnId="{A6AD7D69-9CA6-4C65-B2A4-0E760E246C63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5FEAC53A-21BE-49E2-882D-C48A6FA98A7A}" type="sibTrans" cxnId="{A6AD7D69-9CA6-4C65-B2A4-0E760E246C63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3DB77A2C-1E62-4938-8D4D-3A8B679C5A24}">
      <dgm:prSet custT="1"/>
      <dgm:spPr>
        <a:solidFill>
          <a:srgbClr val="EFE9EF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0" dirty="0">
              <a:solidFill>
                <a:schemeClr val="tx1"/>
              </a:solidFill>
              <a:latin typeface="+mn-lt"/>
            </a:rPr>
            <a:t>Outreach events</a:t>
          </a:r>
        </a:p>
      </dgm:t>
    </dgm:pt>
    <dgm:pt modelId="{647DEDE7-085E-4E3F-9CEB-1545B2F16E85}" type="parTrans" cxnId="{1DBA9917-5809-40D6-A2F6-A7E95D36FF7C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DCE870B3-376E-4110-A9C5-52292A738423}" type="sibTrans" cxnId="{1DBA9917-5809-40D6-A2F6-A7E95D36FF7C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E7778F74-7F32-4A5A-B2AC-A9182602F382}">
      <dgm:prSet custT="1"/>
      <dgm:spPr>
        <a:solidFill>
          <a:srgbClr val="E0D7ED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0" dirty="0">
              <a:solidFill>
                <a:schemeClr val="tx1"/>
              </a:solidFill>
              <a:latin typeface="+mn-lt"/>
            </a:rPr>
            <a:t>Judicial Office Mentoring Scheme</a:t>
          </a:r>
        </a:p>
      </dgm:t>
    </dgm:pt>
    <dgm:pt modelId="{C158F692-EB19-4E90-A2D7-AC9822E91F44}" type="parTrans" cxnId="{CB38A2D0-9119-406F-868D-11088366502E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8F0DC4F8-151E-4EAF-8F47-56DBA3B7D6EE}" type="sibTrans" cxnId="{CB38A2D0-9119-406F-868D-11088366502E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DF31FD57-81F9-4E2A-8D37-DB254E66EEDB}" type="pres">
      <dgm:prSet presAssocID="{495DC527-7570-4ADB-B8B4-5E049DF9BBC8}" presName="diagram" presStyleCnt="0">
        <dgm:presLayoutVars>
          <dgm:dir/>
          <dgm:resizeHandles val="exact"/>
        </dgm:presLayoutVars>
      </dgm:prSet>
      <dgm:spPr/>
    </dgm:pt>
    <dgm:pt modelId="{81D736C4-9461-4642-A023-B9F11A7185AC}" type="pres">
      <dgm:prSet presAssocID="{52FD3663-CD26-4C77-842D-0F84FA3696EF}" presName="node" presStyleLbl="node1" presStyleIdx="0" presStyleCnt="9">
        <dgm:presLayoutVars>
          <dgm:bulletEnabled val="1"/>
        </dgm:presLayoutVars>
      </dgm:prSet>
      <dgm:spPr/>
    </dgm:pt>
    <dgm:pt modelId="{14B6D823-3324-4C93-A802-A3BB7803FF88}" type="pres">
      <dgm:prSet presAssocID="{44FE05E0-1343-4A9B-9BD5-FCBD56F5499B}" presName="sibTrans" presStyleCnt="0"/>
      <dgm:spPr/>
    </dgm:pt>
    <dgm:pt modelId="{C14BAC0B-86A1-41CA-B2F4-5AAB8967505F}" type="pres">
      <dgm:prSet presAssocID="{DAA54D33-E75A-497B-A107-EAF252EAB752}" presName="node" presStyleLbl="node1" presStyleIdx="1" presStyleCnt="9">
        <dgm:presLayoutVars>
          <dgm:bulletEnabled val="1"/>
        </dgm:presLayoutVars>
      </dgm:prSet>
      <dgm:spPr/>
    </dgm:pt>
    <dgm:pt modelId="{98832A75-B21F-4953-828B-20BFFC5F10E7}" type="pres">
      <dgm:prSet presAssocID="{92D40C5F-34CC-4B40-8A34-4B1E49F5AD7C}" presName="sibTrans" presStyleCnt="0"/>
      <dgm:spPr/>
    </dgm:pt>
    <dgm:pt modelId="{E0632005-A119-4652-BBE8-1516D05FB8BA}" type="pres">
      <dgm:prSet presAssocID="{8749D530-158B-4B2D-87B4-D302E886366C}" presName="node" presStyleLbl="node1" presStyleIdx="2" presStyleCnt="9">
        <dgm:presLayoutVars>
          <dgm:bulletEnabled val="1"/>
        </dgm:presLayoutVars>
      </dgm:prSet>
      <dgm:spPr/>
    </dgm:pt>
    <dgm:pt modelId="{1114CC2F-F65E-4CF9-92EF-3F7FF5F60200}" type="pres">
      <dgm:prSet presAssocID="{9EABAACD-B05A-4AC4-9FC1-A1C859860F67}" presName="sibTrans" presStyleCnt="0"/>
      <dgm:spPr/>
    </dgm:pt>
    <dgm:pt modelId="{C577613D-38D2-40DD-B1BC-23A6E787F661}" type="pres">
      <dgm:prSet presAssocID="{5372A9AB-1FD3-4AF4-BD6E-436A91FC557D}" presName="node" presStyleLbl="node1" presStyleIdx="3" presStyleCnt="9">
        <dgm:presLayoutVars>
          <dgm:bulletEnabled val="1"/>
        </dgm:presLayoutVars>
      </dgm:prSet>
      <dgm:spPr/>
    </dgm:pt>
    <dgm:pt modelId="{741DB83E-7438-4F67-BF45-E44160FFD214}" type="pres">
      <dgm:prSet presAssocID="{F1B90287-7651-483F-9CBA-E75FA391117C}" presName="sibTrans" presStyleCnt="0"/>
      <dgm:spPr/>
    </dgm:pt>
    <dgm:pt modelId="{4F8B71E4-FF62-4C48-A5A1-B943EE03D028}" type="pres">
      <dgm:prSet presAssocID="{1E5947E7-EED3-41B9-B22B-295501704BBC}" presName="node" presStyleLbl="node1" presStyleIdx="4" presStyleCnt="9">
        <dgm:presLayoutVars>
          <dgm:bulletEnabled val="1"/>
        </dgm:presLayoutVars>
      </dgm:prSet>
      <dgm:spPr/>
    </dgm:pt>
    <dgm:pt modelId="{738F4983-958D-4BB5-B7CB-EB646900108C}" type="pres">
      <dgm:prSet presAssocID="{2350FA26-969D-4F67-8E22-382B8428C22F}" presName="sibTrans" presStyleCnt="0"/>
      <dgm:spPr/>
    </dgm:pt>
    <dgm:pt modelId="{B4564C6E-AF73-4052-A679-C0CB8F299395}" type="pres">
      <dgm:prSet presAssocID="{0453246C-8350-4015-80B3-C3A498FC18A7}" presName="node" presStyleLbl="node1" presStyleIdx="5" presStyleCnt="9">
        <dgm:presLayoutVars>
          <dgm:bulletEnabled val="1"/>
        </dgm:presLayoutVars>
      </dgm:prSet>
      <dgm:spPr/>
    </dgm:pt>
    <dgm:pt modelId="{499BD3FF-F44E-4128-856B-B159D89136C9}" type="pres">
      <dgm:prSet presAssocID="{DF0DA30C-5EB5-4907-B43F-034CC25A8710}" presName="sibTrans" presStyleCnt="0"/>
      <dgm:spPr/>
    </dgm:pt>
    <dgm:pt modelId="{0FDCA8BF-F47D-4FF1-B8C5-6531EE2A0B7E}" type="pres">
      <dgm:prSet presAssocID="{C9BDF4B4-DD9C-4ECF-B3F5-54AC37F8906F}" presName="node" presStyleLbl="node1" presStyleIdx="6" presStyleCnt="9">
        <dgm:presLayoutVars>
          <dgm:bulletEnabled val="1"/>
        </dgm:presLayoutVars>
      </dgm:prSet>
      <dgm:spPr/>
    </dgm:pt>
    <dgm:pt modelId="{3F9DCB55-7DF4-42F7-8A44-F249CB08FC74}" type="pres">
      <dgm:prSet presAssocID="{5FEAC53A-21BE-49E2-882D-C48A6FA98A7A}" presName="sibTrans" presStyleCnt="0"/>
      <dgm:spPr/>
    </dgm:pt>
    <dgm:pt modelId="{7F40C973-E1CF-40C4-9BF6-B192B230BDF3}" type="pres">
      <dgm:prSet presAssocID="{3DB77A2C-1E62-4938-8D4D-3A8B679C5A24}" presName="node" presStyleLbl="node1" presStyleIdx="7" presStyleCnt="9">
        <dgm:presLayoutVars>
          <dgm:bulletEnabled val="1"/>
        </dgm:presLayoutVars>
      </dgm:prSet>
      <dgm:spPr/>
    </dgm:pt>
    <dgm:pt modelId="{25B0D17F-5643-4746-8EC4-A76AEE5E0F32}" type="pres">
      <dgm:prSet presAssocID="{DCE870B3-376E-4110-A9C5-52292A738423}" presName="sibTrans" presStyleCnt="0"/>
      <dgm:spPr/>
    </dgm:pt>
    <dgm:pt modelId="{367333A6-4C85-4A9C-A3E2-AD4AD83A3E8A}" type="pres">
      <dgm:prSet presAssocID="{E7778F74-7F32-4A5A-B2AC-A9182602F382}" presName="node" presStyleLbl="node1" presStyleIdx="8" presStyleCnt="9">
        <dgm:presLayoutVars>
          <dgm:bulletEnabled val="1"/>
        </dgm:presLayoutVars>
      </dgm:prSet>
      <dgm:spPr/>
    </dgm:pt>
  </dgm:ptLst>
  <dgm:cxnLst>
    <dgm:cxn modelId="{22BADA0A-98B4-47E7-B1AA-A19C519D4126}" srcId="{495DC527-7570-4ADB-B8B4-5E049DF9BBC8}" destId="{8749D530-158B-4B2D-87B4-D302E886366C}" srcOrd="2" destOrd="0" parTransId="{8FA8F060-85F0-4834-A5A4-3208E40C37D3}" sibTransId="{9EABAACD-B05A-4AC4-9FC1-A1C859860F67}"/>
    <dgm:cxn modelId="{E239140D-54B2-4415-A599-DCCD02DDA94D}" type="presOf" srcId="{5372A9AB-1FD3-4AF4-BD6E-436A91FC557D}" destId="{C577613D-38D2-40DD-B1BC-23A6E787F661}" srcOrd="0" destOrd="0" presId="urn:microsoft.com/office/officeart/2005/8/layout/default"/>
    <dgm:cxn modelId="{1DBA9917-5809-40D6-A2F6-A7E95D36FF7C}" srcId="{495DC527-7570-4ADB-B8B4-5E049DF9BBC8}" destId="{3DB77A2C-1E62-4938-8D4D-3A8B679C5A24}" srcOrd="7" destOrd="0" parTransId="{647DEDE7-085E-4E3F-9CEB-1545B2F16E85}" sibTransId="{DCE870B3-376E-4110-A9C5-52292A738423}"/>
    <dgm:cxn modelId="{A894A517-9828-43D5-AC0A-C6615BA4A452}" srcId="{495DC527-7570-4ADB-B8B4-5E049DF9BBC8}" destId="{1E5947E7-EED3-41B9-B22B-295501704BBC}" srcOrd="4" destOrd="0" parTransId="{852E4D7E-E4E2-4A13-B1C7-E8C9B23828E3}" sibTransId="{2350FA26-969D-4F67-8E22-382B8428C22F}"/>
    <dgm:cxn modelId="{61FF7D25-F08C-4C71-BC17-16A182C10E4A}" type="presOf" srcId="{1E5947E7-EED3-41B9-B22B-295501704BBC}" destId="{4F8B71E4-FF62-4C48-A5A1-B943EE03D028}" srcOrd="0" destOrd="0" presId="urn:microsoft.com/office/officeart/2005/8/layout/default"/>
    <dgm:cxn modelId="{E5CF4734-D92D-4D96-A074-5701437E519B}" srcId="{495DC527-7570-4ADB-B8B4-5E049DF9BBC8}" destId="{52FD3663-CD26-4C77-842D-0F84FA3696EF}" srcOrd="0" destOrd="0" parTransId="{90445BDD-1FFC-48ED-BD18-DD571D5216E0}" sibTransId="{44FE05E0-1343-4A9B-9BD5-FCBD56F5499B}"/>
    <dgm:cxn modelId="{136D1C3C-76CC-4776-B234-7B7B73952F23}" type="presOf" srcId="{495DC527-7570-4ADB-B8B4-5E049DF9BBC8}" destId="{DF31FD57-81F9-4E2A-8D37-DB254E66EEDB}" srcOrd="0" destOrd="0" presId="urn:microsoft.com/office/officeart/2005/8/layout/default"/>
    <dgm:cxn modelId="{3EB22D3F-11A2-415B-972C-C05785273136}" type="presOf" srcId="{E7778F74-7F32-4A5A-B2AC-A9182602F382}" destId="{367333A6-4C85-4A9C-A3E2-AD4AD83A3E8A}" srcOrd="0" destOrd="0" presId="urn:microsoft.com/office/officeart/2005/8/layout/default"/>
    <dgm:cxn modelId="{A6AD7D69-9CA6-4C65-B2A4-0E760E246C63}" srcId="{495DC527-7570-4ADB-B8B4-5E049DF9BBC8}" destId="{C9BDF4B4-DD9C-4ECF-B3F5-54AC37F8906F}" srcOrd="6" destOrd="0" parTransId="{9520C046-F59E-403F-9CB6-C8B6D39379AE}" sibTransId="{5FEAC53A-21BE-49E2-882D-C48A6FA98A7A}"/>
    <dgm:cxn modelId="{D8C2A66C-C252-4DE4-A57E-2596D503FF3B}" type="presOf" srcId="{DAA54D33-E75A-497B-A107-EAF252EAB752}" destId="{C14BAC0B-86A1-41CA-B2F4-5AAB8967505F}" srcOrd="0" destOrd="0" presId="urn:microsoft.com/office/officeart/2005/8/layout/default"/>
    <dgm:cxn modelId="{2B75BD4E-E2B0-4C2F-9256-BF53CD809A81}" srcId="{495DC527-7570-4ADB-B8B4-5E049DF9BBC8}" destId="{0453246C-8350-4015-80B3-C3A498FC18A7}" srcOrd="5" destOrd="0" parTransId="{C32822D1-03CA-4649-B5C5-CEEAB9A8C7F6}" sibTransId="{DF0DA30C-5EB5-4907-B43F-034CC25A8710}"/>
    <dgm:cxn modelId="{FF1F177A-5BC2-4F37-9AD2-40478D7A4074}" type="presOf" srcId="{0453246C-8350-4015-80B3-C3A498FC18A7}" destId="{B4564C6E-AF73-4052-A679-C0CB8F299395}" srcOrd="0" destOrd="0" presId="urn:microsoft.com/office/officeart/2005/8/layout/default"/>
    <dgm:cxn modelId="{58825E91-57C8-45F8-BFE3-713C9A9A3382}" srcId="{495DC527-7570-4ADB-B8B4-5E049DF9BBC8}" destId="{DAA54D33-E75A-497B-A107-EAF252EAB752}" srcOrd="1" destOrd="0" parTransId="{1E931BB3-4E77-4235-AC99-88BEB3E2FCD1}" sibTransId="{92D40C5F-34CC-4B40-8A34-4B1E49F5AD7C}"/>
    <dgm:cxn modelId="{ADBE81A5-FBB9-467F-A0DE-2849951DDEDD}" type="presOf" srcId="{52FD3663-CD26-4C77-842D-0F84FA3696EF}" destId="{81D736C4-9461-4642-A023-B9F11A7185AC}" srcOrd="0" destOrd="0" presId="urn:microsoft.com/office/officeart/2005/8/layout/default"/>
    <dgm:cxn modelId="{862250A9-9AAB-47C3-985F-4C255394BEF8}" srcId="{495DC527-7570-4ADB-B8B4-5E049DF9BBC8}" destId="{5372A9AB-1FD3-4AF4-BD6E-436A91FC557D}" srcOrd="3" destOrd="0" parTransId="{B8D8D8EC-AB0D-4C94-97C6-77FA8F5AF588}" sibTransId="{F1B90287-7651-483F-9CBA-E75FA391117C}"/>
    <dgm:cxn modelId="{F20C73BB-C020-4E52-BC7A-621BC1A2C929}" type="presOf" srcId="{C9BDF4B4-DD9C-4ECF-B3F5-54AC37F8906F}" destId="{0FDCA8BF-F47D-4FF1-B8C5-6531EE2A0B7E}" srcOrd="0" destOrd="0" presId="urn:microsoft.com/office/officeart/2005/8/layout/default"/>
    <dgm:cxn modelId="{CB38A2D0-9119-406F-868D-11088366502E}" srcId="{495DC527-7570-4ADB-B8B4-5E049DF9BBC8}" destId="{E7778F74-7F32-4A5A-B2AC-A9182602F382}" srcOrd="8" destOrd="0" parTransId="{C158F692-EB19-4E90-A2D7-AC9822E91F44}" sibTransId="{8F0DC4F8-151E-4EAF-8F47-56DBA3B7D6EE}"/>
    <dgm:cxn modelId="{DB8D6DD8-0121-419B-8287-F3C71A0A587D}" type="presOf" srcId="{8749D530-158B-4B2D-87B4-D302E886366C}" destId="{E0632005-A119-4652-BBE8-1516D05FB8BA}" srcOrd="0" destOrd="0" presId="urn:microsoft.com/office/officeart/2005/8/layout/default"/>
    <dgm:cxn modelId="{107BC1ED-A9A1-4CF1-BBF6-A684693F8A1F}" type="presOf" srcId="{3DB77A2C-1E62-4938-8D4D-3A8B679C5A24}" destId="{7F40C973-E1CF-40C4-9BF6-B192B230BDF3}" srcOrd="0" destOrd="0" presId="urn:microsoft.com/office/officeart/2005/8/layout/default"/>
    <dgm:cxn modelId="{874EA91A-9C09-498C-9F78-6E5864662125}" type="presParOf" srcId="{DF31FD57-81F9-4E2A-8D37-DB254E66EEDB}" destId="{81D736C4-9461-4642-A023-B9F11A7185AC}" srcOrd="0" destOrd="0" presId="urn:microsoft.com/office/officeart/2005/8/layout/default"/>
    <dgm:cxn modelId="{9B178D4C-DE24-4C69-A7F5-7BF1FAB81319}" type="presParOf" srcId="{DF31FD57-81F9-4E2A-8D37-DB254E66EEDB}" destId="{14B6D823-3324-4C93-A802-A3BB7803FF88}" srcOrd="1" destOrd="0" presId="urn:microsoft.com/office/officeart/2005/8/layout/default"/>
    <dgm:cxn modelId="{F8AB866A-A882-4F25-A426-10D02E2460F3}" type="presParOf" srcId="{DF31FD57-81F9-4E2A-8D37-DB254E66EEDB}" destId="{C14BAC0B-86A1-41CA-B2F4-5AAB8967505F}" srcOrd="2" destOrd="0" presId="urn:microsoft.com/office/officeart/2005/8/layout/default"/>
    <dgm:cxn modelId="{2E42BBAF-FA84-4E47-938A-EED9A06E8C4E}" type="presParOf" srcId="{DF31FD57-81F9-4E2A-8D37-DB254E66EEDB}" destId="{98832A75-B21F-4953-828B-20BFFC5F10E7}" srcOrd="3" destOrd="0" presId="urn:microsoft.com/office/officeart/2005/8/layout/default"/>
    <dgm:cxn modelId="{3D659220-550E-4C79-AFAF-5B4A948BF558}" type="presParOf" srcId="{DF31FD57-81F9-4E2A-8D37-DB254E66EEDB}" destId="{E0632005-A119-4652-BBE8-1516D05FB8BA}" srcOrd="4" destOrd="0" presId="urn:microsoft.com/office/officeart/2005/8/layout/default"/>
    <dgm:cxn modelId="{B7D25324-CEEA-4E25-8958-BDD76938E8ED}" type="presParOf" srcId="{DF31FD57-81F9-4E2A-8D37-DB254E66EEDB}" destId="{1114CC2F-F65E-4CF9-92EF-3F7FF5F60200}" srcOrd="5" destOrd="0" presId="urn:microsoft.com/office/officeart/2005/8/layout/default"/>
    <dgm:cxn modelId="{554ADF40-7867-487F-8296-EED1CE75C167}" type="presParOf" srcId="{DF31FD57-81F9-4E2A-8D37-DB254E66EEDB}" destId="{C577613D-38D2-40DD-B1BC-23A6E787F661}" srcOrd="6" destOrd="0" presId="urn:microsoft.com/office/officeart/2005/8/layout/default"/>
    <dgm:cxn modelId="{6A8EF440-413D-4638-923D-B5B551904EED}" type="presParOf" srcId="{DF31FD57-81F9-4E2A-8D37-DB254E66EEDB}" destId="{741DB83E-7438-4F67-BF45-E44160FFD214}" srcOrd="7" destOrd="0" presId="urn:microsoft.com/office/officeart/2005/8/layout/default"/>
    <dgm:cxn modelId="{92144118-8319-4635-8B4F-3FBFB6452901}" type="presParOf" srcId="{DF31FD57-81F9-4E2A-8D37-DB254E66EEDB}" destId="{4F8B71E4-FF62-4C48-A5A1-B943EE03D028}" srcOrd="8" destOrd="0" presId="urn:microsoft.com/office/officeart/2005/8/layout/default"/>
    <dgm:cxn modelId="{B5BCE33B-664E-4C43-9544-304F61D36928}" type="presParOf" srcId="{DF31FD57-81F9-4E2A-8D37-DB254E66EEDB}" destId="{738F4983-958D-4BB5-B7CB-EB646900108C}" srcOrd="9" destOrd="0" presId="urn:microsoft.com/office/officeart/2005/8/layout/default"/>
    <dgm:cxn modelId="{4E90F7FA-CCF6-414E-B2AD-2F788CEC1D00}" type="presParOf" srcId="{DF31FD57-81F9-4E2A-8D37-DB254E66EEDB}" destId="{B4564C6E-AF73-4052-A679-C0CB8F299395}" srcOrd="10" destOrd="0" presId="urn:microsoft.com/office/officeart/2005/8/layout/default"/>
    <dgm:cxn modelId="{47DB067D-FC45-4D43-BC87-CA961838BB7B}" type="presParOf" srcId="{DF31FD57-81F9-4E2A-8D37-DB254E66EEDB}" destId="{499BD3FF-F44E-4128-856B-B159D89136C9}" srcOrd="11" destOrd="0" presId="urn:microsoft.com/office/officeart/2005/8/layout/default"/>
    <dgm:cxn modelId="{66A89A7A-2C77-4F95-8A03-DE25ECA983EC}" type="presParOf" srcId="{DF31FD57-81F9-4E2A-8D37-DB254E66EEDB}" destId="{0FDCA8BF-F47D-4FF1-B8C5-6531EE2A0B7E}" srcOrd="12" destOrd="0" presId="urn:microsoft.com/office/officeart/2005/8/layout/default"/>
    <dgm:cxn modelId="{D1E30F5E-E158-489D-A07A-32988883AA26}" type="presParOf" srcId="{DF31FD57-81F9-4E2A-8D37-DB254E66EEDB}" destId="{3F9DCB55-7DF4-42F7-8A44-F249CB08FC74}" srcOrd="13" destOrd="0" presId="urn:microsoft.com/office/officeart/2005/8/layout/default"/>
    <dgm:cxn modelId="{BEDBF7C1-C927-4EB0-BB46-FB3CE8FACA4F}" type="presParOf" srcId="{DF31FD57-81F9-4E2A-8D37-DB254E66EEDB}" destId="{7F40C973-E1CF-40C4-9BF6-B192B230BDF3}" srcOrd="14" destOrd="0" presId="urn:microsoft.com/office/officeart/2005/8/layout/default"/>
    <dgm:cxn modelId="{70A13A7C-EBE2-4448-8C21-51BF9D272D99}" type="presParOf" srcId="{DF31FD57-81F9-4E2A-8D37-DB254E66EEDB}" destId="{25B0D17F-5643-4746-8EC4-A76AEE5E0F32}" srcOrd="15" destOrd="0" presId="urn:microsoft.com/office/officeart/2005/8/layout/default"/>
    <dgm:cxn modelId="{70A599A8-9EF9-42B4-A906-9A6CF7F541DE}" type="presParOf" srcId="{DF31FD57-81F9-4E2A-8D37-DB254E66EEDB}" destId="{367333A6-4C85-4A9C-A3E2-AD4AD83A3E8A}" srcOrd="16" destOrd="0" presId="urn:microsoft.com/office/officeart/2005/8/layout/default"/>
  </dgm:cxnLst>
  <dgm:bg>
    <a:solidFill>
      <a:schemeClr val="bg1"/>
    </a:solidFill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C172362-7F6F-4546-B956-27314A9DBC2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33AEAC6-1233-4E28-AC7F-EE6A68C008E5}">
      <dgm:prSet custT="1"/>
      <dgm:spPr>
        <a:solidFill>
          <a:srgbClr val="E1DCE8"/>
        </a:solidFill>
        <a:ln>
          <a:solidFill>
            <a:srgbClr val="C7BED4"/>
          </a:solidFill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All vacancies are published on JAC website: </a:t>
          </a:r>
          <a:r>
            <a:rPr lang="en-GB" sz="2000" dirty="0">
              <a:solidFill>
                <a:schemeClr val="accent5">
                  <a:lumMod val="75000"/>
                </a:schemeClr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www.judicialappointments.gov.uk</a:t>
          </a:r>
          <a:endParaRPr lang="en-GB" sz="2000" dirty="0">
            <a:solidFill>
              <a:schemeClr val="accent5">
                <a:lumMod val="75000"/>
              </a:schemeClr>
            </a:solidFill>
          </a:endParaRPr>
        </a:p>
      </dgm:t>
    </dgm:pt>
    <dgm:pt modelId="{A4B9CF3B-5378-4BAA-B280-45F4CC171BD8}" type="parTrans" cxnId="{2101F9AD-9D0C-4E89-AF04-7C58E51316E6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A58FB95D-E247-4646-A4AC-BB5A96D44A56}" type="sibTrans" cxnId="{2101F9AD-9D0C-4E89-AF04-7C58E51316E6}">
      <dgm:prSet/>
      <dgm:spPr>
        <a:ln>
          <a:solidFill>
            <a:srgbClr val="C7BED4"/>
          </a:solidFill>
        </a:ln>
      </dgm:spPr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45BAB672-FDD1-4F25-AB3D-AAC22B95B754}">
      <dgm:prSet custT="1"/>
      <dgm:spPr>
        <a:solidFill>
          <a:srgbClr val="F3EFF5"/>
        </a:solidFill>
        <a:ln>
          <a:solidFill>
            <a:srgbClr val="C7BED4"/>
          </a:solidFill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Follow us on Twitter </a:t>
          </a:r>
          <a:r>
            <a:rPr lang="en-GB" sz="2000" dirty="0">
              <a:solidFill>
                <a:schemeClr val="accent5">
                  <a:lumMod val="75000"/>
                </a:schemeClr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@becomeajudge</a:t>
          </a:r>
          <a:endParaRPr lang="en-GB" sz="2000" dirty="0">
            <a:solidFill>
              <a:schemeClr val="accent5">
                <a:lumMod val="75000"/>
              </a:schemeClr>
            </a:solidFill>
          </a:endParaRPr>
        </a:p>
      </dgm:t>
    </dgm:pt>
    <dgm:pt modelId="{EEB5973F-A1C5-43CF-9CC4-2638CF0CE922}" type="parTrans" cxnId="{5C37810E-0527-48E2-9FB1-FDDF15D46DEA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4955176D-8E05-4C5B-A8E3-57F77D44F4CF}" type="sibTrans" cxnId="{5C37810E-0527-48E2-9FB1-FDDF15D46DEA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87B4F810-DADC-43E3-B3A6-5500B919623B}">
      <dgm:prSet custT="1"/>
      <dgm:spPr>
        <a:solidFill>
          <a:srgbClr val="E0D7ED"/>
        </a:solidFill>
        <a:ln>
          <a:solidFill>
            <a:srgbClr val="C7BED4"/>
          </a:solidFill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Sign up to the monthly JAC newsletter -  “</a:t>
          </a:r>
          <a:r>
            <a:rPr lang="en-GB" sz="2000" dirty="0">
              <a:solidFill>
                <a:schemeClr val="accent5">
                  <a:lumMod val="75000"/>
                </a:schemeClr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Judging Your Future</a:t>
          </a:r>
          <a:r>
            <a:rPr lang="en-GB" sz="2000" dirty="0">
              <a:solidFill>
                <a:schemeClr val="tx1"/>
              </a:solidFill>
            </a:rPr>
            <a:t>” within this, you can sign up to be a </a:t>
          </a:r>
          <a:r>
            <a:rPr lang="en-GB" sz="2000" i="1" dirty="0">
              <a:solidFill>
                <a:schemeClr val="tx1"/>
              </a:solidFill>
            </a:rPr>
            <a:t>dry runner</a:t>
          </a:r>
          <a:endParaRPr lang="en-GB" sz="2000" dirty="0">
            <a:solidFill>
              <a:schemeClr val="tx1"/>
            </a:solidFill>
          </a:endParaRPr>
        </a:p>
      </dgm:t>
    </dgm:pt>
    <dgm:pt modelId="{6FB358A6-6254-4A3E-BFEA-7070263693C9}" type="parTrans" cxnId="{933FE6E5-C6E5-46E5-B9EA-B7658C711285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9353B4BE-BA3F-4DF5-B864-C4555B49A180}" type="sibTrans" cxnId="{933FE6E5-C6E5-46E5-B9EA-B7658C711285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4300EE73-9A91-4EC2-AF0F-EBE104ADA9D7}">
      <dgm:prSet custT="1"/>
      <dgm:spPr>
        <a:solidFill>
          <a:srgbClr val="F3EFF5"/>
        </a:solidFill>
        <a:ln>
          <a:solidFill>
            <a:srgbClr val="C7BED4"/>
          </a:solidFill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Sign up for vacancy specific email alerts via the JAC website</a:t>
          </a:r>
        </a:p>
      </dgm:t>
    </dgm:pt>
    <dgm:pt modelId="{FFDD1A51-A417-438B-840C-F073DAD8556F}" type="parTrans" cxnId="{D2572C2E-337D-4FEB-AB3C-7B5A95356140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0A0D4DB0-D645-4326-92C6-9544275BBDAD}" type="sibTrans" cxnId="{D2572C2E-337D-4FEB-AB3C-7B5A95356140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473D1660-E260-4986-A16A-AAC2D7329420}">
      <dgm:prSet custT="1"/>
      <dgm:spPr>
        <a:solidFill>
          <a:srgbClr val="E0D7ED"/>
        </a:solidFill>
        <a:ln>
          <a:solidFill>
            <a:srgbClr val="C7BED4"/>
          </a:solidFill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Read case studies on the JAC website</a:t>
          </a:r>
        </a:p>
      </dgm:t>
    </dgm:pt>
    <dgm:pt modelId="{E34C068F-D167-43BD-9157-5E567233A2E0}" type="parTrans" cxnId="{7F87F6B8-CA49-44F7-B57E-5C47926C630A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CEE8E64B-6C54-486B-8021-19C000DF7CE6}" type="sibTrans" cxnId="{7F87F6B8-CA49-44F7-B57E-5C47926C630A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139E4570-C104-4D34-ABF3-6ED35FBD58C0}" type="pres">
      <dgm:prSet presAssocID="{3C172362-7F6F-4546-B956-27314A9DBC22}" presName="Name0" presStyleCnt="0">
        <dgm:presLayoutVars>
          <dgm:chMax val="7"/>
          <dgm:chPref val="7"/>
          <dgm:dir/>
        </dgm:presLayoutVars>
      </dgm:prSet>
      <dgm:spPr/>
    </dgm:pt>
    <dgm:pt modelId="{3141C01D-9CE9-49FB-883D-8E18774B614E}" type="pres">
      <dgm:prSet presAssocID="{3C172362-7F6F-4546-B956-27314A9DBC22}" presName="Name1" presStyleCnt="0"/>
      <dgm:spPr/>
    </dgm:pt>
    <dgm:pt modelId="{BE8EDF48-922D-4FCD-A8FB-EA584F5EA068}" type="pres">
      <dgm:prSet presAssocID="{3C172362-7F6F-4546-B956-27314A9DBC22}" presName="cycle" presStyleCnt="0"/>
      <dgm:spPr/>
    </dgm:pt>
    <dgm:pt modelId="{4CE5A704-634D-4B43-850C-B7F734053148}" type="pres">
      <dgm:prSet presAssocID="{3C172362-7F6F-4546-B956-27314A9DBC22}" presName="srcNode" presStyleLbl="node1" presStyleIdx="0" presStyleCnt="5"/>
      <dgm:spPr/>
    </dgm:pt>
    <dgm:pt modelId="{EC4C8A50-1D79-4191-9070-5DB23DCE2A4E}" type="pres">
      <dgm:prSet presAssocID="{3C172362-7F6F-4546-B956-27314A9DBC22}" presName="conn" presStyleLbl="parChTrans1D2" presStyleIdx="0" presStyleCnt="1"/>
      <dgm:spPr/>
    </dgm:pt>
    <dgm:pt modelId="{054F535C-8F77-4855-951A-B90448487D7C}" type="pres">
      <dgm:prSet presAssocID="{3C172362-7F6F-4546-B956-27314A9DBC22}" presName="extraNode" presStyleLbl="node1" presStyleIdx="0" presStyleCnt="5"/>
      <dgm:spPr/>
    </dgm:pt>
    <dgm:pt modelId="{E9D8F506-F36A-434D-8A5C-AC66C21DF193}" type="pres">
      <dgm:prSet presAssocID="{3C172362-7F6F-4546-B956-27314A9DBC22}" presName="dstNode" presStyleLbl="node1" presStyleIdx="0" presStyleCnt="5"/>
      <dgm:spPr/>
    </dgm:pt>
    <dgm:pt modelId="{CB8F8D8C-939C-4259-87A4-1624261192FF}" type="pres">
      <dgm:prSet presAssocID="{D33AEAC6-1233-4E28-AC7F-EE6A68C008E5}" presName="text_1" presStyleLbl="node1" presStyleIdx="0" presStyleCnt="5">
        <dgm:presLayoutVars>
          <dgm:bulletEnabled val="1"/>
        </dgm:presLayoutVars>
      </dgm:prSet>
      <dgm:spPr/>
    </dgm:pt>
    <dgm:pt modelId="{E204AFD3-8AF9-4E68-AF0A-638C74C216AA}" type="pres">
      <dgm:prSet presAssocID="{D33AEAC6-1233-4E28-AC7F-EE6A68C008E5}" presName="accent_1" presStyleCnt="0"/>
      <dgm:spPr/>
    </dgm:pt>
    <dgm:pt modelId="{011EE3F0-8EAD-4DFE-A1DE-F6BD628807ED}" type="pres">
      <dgm:prSet presAssocID="{D33AEAC6-1233-4E28-AC7F-EE6A68C008E5}" presName="accentRepeatNode" presStyleLbl="solidFgAcc1" presStyleIdx="0" presStyleCnt="5"/>
      <dgm:spPr>
        <a:solidFill>
          <a:schemeClr val="bg1"/>
        </a:solidFill>
        <a:ln>
          <a:solidFill>
            <a:srgbClr val="C7BED4"/>
          </a:solidFill>
        </a:ln>
      </dgm:spPr>
    </dgm:pt>
    <dgm:pt modelId="{F39FA6AF-B817-40A6-9618-C13A9E2D4791}" type="pres">
      <dgm:prSet presAssocID="{45BAB672-FDD1-4F25-AB3D-AAC22B95B754}" presName="text_2" presStyleLbl="node1" presStyleIdx="1" presStyleCnt="5">
        <dgm:presLayoutVars>
          <dgm:bulletEnabled val="1"/>
        </dgm:presLayoutVars>
      </dgm:prSet>
      <dgm:spPr/>
    </dgm:pt>
    <dgm:pt modelId="{A3D14FF7-E18E-4D20-A3C5-28CFA5D8D03B}" type="pres">
      <dgm:prSet presAssocID="{45BAB672-FDD1-4F25-AB3D-AAC22B95B754}" presName="accent_2" presStyleCnt="0"/>
      <dgm:spPr/>
    </dgm:pt>
    <dgm:pt modelId="{E201C5D8-79C9-4DF2-8994-156C4BDCD5EB}" type="pres">
      <dgm:prSet presAssocID="{45BAB672-FDD1-4F25-AB3D-AAC22B95B754}" presName="accentRepeatNode" presStyleLbl="solidFgAcc1" presStyleIdx="1" presStyleCnt="5"/>
      <dgm:spPr>
        <a:solidFill>
          <a:schemeClr val="bg1"/>
        </a:solidFill>
        <a:ln>
          <a:solidFill>
            <a:srgbClr val="C7BED4"/>
          </a:solidFill>
        </a:ln>
      </dgm:spPr>
    </dgm:pt>
    <dgm:pt modelId="{D0421180-9778-4D46-9693-81D72AFFA04A}" type="pres">
      <dgm:prSet presAssocID="{87B4F810-DADC-43E3-B3A6-5500B919623B}" presName="text_3" presStyleLbl="node1" presStyleIdx="2" presStyleCnt="5">
        <dgm:presLayoutVars>
          <dgm:bulletEnabled val="1"/>
        </dgm:presLayoutVars>
      </dgm:prSet>
      <dgm:spPr/>
    </dgm:pt>
    <dgm:pt modelId="{45D65308-7292-41B3-8590-291D40817BF1}" type="pres">
      <dgm:prSet presAssocID="{87B4F810-DADC-43E3-B3A6-5500B919623B}" presName="accent_3" presStyleCnt="0"/>
      <dgm:spPr/>
    </dgm:pt>
    <dgm:pt modelId="{DD555969-F529-4499-8AA3-E6E86DCEB475}" type="pres">
      <dgm:prSet presAssocID="{87B4F810-DADC-43E3-B3A6-5500B919623B}" presName="accentRepeatNode" presStyleLbl="solidFgAcc1" presStyleIdx="2" presStyleCnt="5"/>
      <dgm:spPr>
        <a:solidFill>
          <a:schemeClr val="bg1"/>
        </a:solidFill>
        <a:ln>
          <a:solidFill>
            <a:srgbClr val="C7BED4"/>
          </a:solidFill>
        </a:ln>
      </dgm:spPr>
    </dgm:pt>
    <dgm:pt modelId="{E915CA93-31C6-4B3E-87C0-92C668F1D1B5}" type="pres">
      <dgm:prSet presAssocID="{4300EE73-9A91-4EC2-AF0F-EBE104ADA9D7}" presName="text_4" presStyleLbl="node1" presStyleIdx="3" presStyleCnt="5">
        <dgm:presLayoutVars>
          <dgm:bulletEnabled val="1"/>
        </dgm:presLayoutVars>
      </dgm:prSet>
      <dgm:spPr/>
    </dgm:pt>
    <dgm:pt modelId="{58800714-7C97-45BD-A6DC-3E3972CF88A8}" type="pres">
      <dgm:prSet presAssocID="{4300EE73-9A91-4EC2-AF0F-EBE104ADA9D7}" presName="accent_4" presStyleCnt="0"/>
      <dgm:spPr/>
    </dgm:pt>
    <dgm:pt modelId="{34811AD6-17A0-4379-9FC8-2A0836D20570}" type="pres">
      <dgm:prSet presAssocID="{4300EE73-9A91-4EC2-AF0F-EBE104ADA9D7}" presName="accentRepeatNode" presStyleLbl="solidFgAcc1" presStyleIdx="3" presStyleCnt="5"/>
      <dgm:spPr>
        <a:solidFill>
          <a:schemeClr val="bg1"/>
        </a:solidFill>
        <a:ln>
          <a:solidFill>
            <a:srgbClr val="C7BED4"/>
          </a:solidFill>
        </a:ln>
      </dgm:spPr>
    </dgm:pt>
    <dgm:pt modelId="{2B8A8DF6-CEF3-430E-A9FA-287AE817E0CE}" type="pres">
      <dgm:prSet presAssocID="{473D1660-E260-4986-A16A-AAC2D7329420}" presName="text_5" presStyleLbl="node1" presStyleIdx="4" presStyleCnt="5">
        <dgm:presLayoutVars>
          <dgm:bulletEnabled val="1"/>
        </dgm:presLayoutVars>
      </dgm:prSet>
      <dgm:spPr/>
    </dgm:pt>
    <dgm:pt modelId="{67BBE860-3571-4EC1-BC07-1CD1C13A8955}" type="pres">
      <dgm:prSet presAssocID="{473D1660-E260-4986-A16A-AAC2D7329420}" presName="accent_5" presStyleCnt="0"/>
      <dgm:spPr/>
    </dgm:pt>
    <dgm:pt modelId="{C8564E67-16DE-4570-8E72-BEFD6C59DC44}" type="pres">
      <dgm:prSet presAssocID="{473D1660-E260-4986-A16A-AAC2D7329420}" presName="accentRepeatNode" presStyleLbl="solidFgAcc1" presStyleIdx="4" presStyleCnt="5"/>
      <dgm:spPr>
        <a:solidFill>
          <a:schemeClr val="bg1"/>
        </a:solidFill>
        <a:ln>
          <a:solidFill>
            <a:srgbClr val="C7BED4"/>
          </a:solidFill>
        </a:ln>
      </dgm:spPr>
    </dgm:pt>
  </dgm:ptLst>
  <dgm:cxnLst>
    <dgm:cxn modelId="{5C37810E-0527-48E2-9FB1-FDDF15D46DEA}" srcId="{3C172362-7F6F-4546-B956-27314A9DBC22}" destId="{45BAB672-FDD1-4F25-AB3D-AAC22B95B754}" srcOrd="1" destOrd="0" parTransId="{EEB5973F-A1C5-43CF-9CC4-2638CF0CE922}" sibTransId="{4955176D-8E05-4C5B-A8E3-57F77D44F4CF}"/>
    <dgm:cxn modelId="{78087C1A-B1B8-4C13-A75B-8A86858AEF65}" type="presOf" srcId="{3C172362-7F6F-4546-B956-27314A9DBC22}" destId="{139E4570-C104-4D34-ABF3-6ED35FBD58C0}" srcOrd="0" destOrd="0" presId="urn:microsoft.com/office/officeart/2008/layout/VerticalCurvedList"/>
    <dgm:cxn modelId="{D2572C2E-337D-4FEB-AB3C-7B5A95356140}" srcId="{3C172362-7F6F-4546-B956-27314A9DBC22}" destId="{4300EE73-9A91-4EC2-AF0F-EBE104ADA9D7}" srcOrd="3" destOrd="0" parTransId="{FFDD1A51-A417-438B-840C-F073DAD8556F}" sibTransId="{0A0D4DB0-D645-4326-92C6-9544275BBDAD}"/>
    <dgm:cxn modelId="{4304CA3B-9A96-4A4B-8CD7-DCAFCFE9A686}" type="presOf" srcId="{87B4F810-DADC-43E3-B3A6-5500B919623B}" destId="{D0421180-9778-4D46-9693-81D72AFFA04A}" srcOrd="0" destOrd="0" presId="urn:microsoft.com/office/officeart/2008/layout/VerticalCurvedList"/>
    <dgm:cxn modelId="{2A520D67-60EE-40AA-BCCB-D6EEE0C0C1EC}" type="presOf" srcId="{D33AEAC6-1233-4E28-AC7F-EE6A68C008E5}" destId="{CB8F8D8C-939C-4259-87A4-1624261192FF}" srcOrd="0" destOrd="0" presId="urn:microsoft.com/office/officeart/2008/layout/VerticalCurvedList"/>
    <dgm:cxn modelId="{8A3C4B7A-DEEC-4BBB-AF8A-7D82B90ECA08}" type="presOf" srcId="{45BAB672-FDD1-4F25-AB3D-AAC22B95B754}" destId="{F39FA6AF-B817-40A6-9618-C13A9E2D4791}" srcOrd="0" destOrd="0" presId="urn:microsoft.com/office/officeart/2008/layout/VerticalCurvedList"/>
    <dgm:cxn modelId="{D62C13AD-64FC-464D-8E70-B38BD7AE9B70}" type="presOf" srcId="{A58FB95D-E247-4646-A4AC-BB5A96D44A56}" destId="{EC4C8A50-1D79-4191-9070-5DB23DCE2A4E}" srcOrd="0" destOrd="0" presId="urn:microsoft.com/office/officeart/2008/layout/VerticalCurvedList"/>
    <dgm:cxn modelId="{2101F9AD-9D0C-4E89-AF04-7C58E51316E6}" srcId="{3C172362-7F6F-4546-B956-27314A9DBC22}" destId="{D33AEAC6-1233-4E28-AC7F-EE6A68C008E5}" srcOrd="0" destOrd="0" parTransId="{A4B9CF3B-5378-4BAA-B280-45F4CC171BD8}" sibTransId="{A58FB95D-E247-4646-A4AC-BB5A96D44A56}"/>
    <dgm:cxn modelId="{7F87F6B8-CA49-44F7-B57E-5C47926C630A}" srcId="{3C172362-7F6F-4546-B956-27314A9DBC22}" destId="{473D1660-E260-4986-A16A-AAC2D7329420}" srcOrd="4" destOrd="0" parTransId="{E34C068F-D167-43BD-9157-5E567233A2E0}" sibTransId="{CEE8E64B-6C54-486B-8021-19C000DF7CE6}"/>
    <dgm:cxn modelId="{F818A1D2-D1CB-4A6E-A89B-BFC4FF1B09D0}" type="presOf" srcId="{4300EE73-9A91-4EC2-AF0F-EBE104ADA9D7}" destId="{E915CA93-31C6-4B3E-87C0-92C668F1D1B5}" srcOrd="0" destOrd="0" presId="urn:microsoft.com/office/officeart/2008/layout/VerticalCurvedList"/>
    <dgm:cxn modelId="{23A857D6-E301-4F31-84B9-1EFD64EA282B}" type="presOf" srcId="{473D1660-E260-4986-A16A-AAC2D7329420}" destId="{2B8A8DF6-CEF3-430E-A9FA-287AE817E0CE}" srcOrd="0" destOrd="0" presId="urn:microsoft.com/office/officeart/2008/layout/VerticalCurvedList"/>
    <dgm:cxn modelId="{933FE6E5-C6E5-46E5-B9EA-B7658C711285}" srcId="{3C172362-7F6F-4546-B956-27314A9DBC22}" destId="{87B4F810-DADC-43E3-B3A6-5500B919623B}" srcOrd="2" destOrd="0" parTransId="{6FB358A6-6254-4A3E-BFEA-7070263693C9}" sibTransId="{9353B4BE-BA3F-4DF5-B864-C4555B49A180}"/>
    <dgm:cxn modelId="{79024AE7-A6D4-440B-AD4B-118AD0EBF783}" type="presParOf" srcId="{139E4570-C104-4D34-ABF3-6ED35FBD58C0}" destId="{3141C01D-9CE9-49FB-883D-8E18774B614E}" srcOrd="0" destOrd="0" presId="urn:microsoft.com/office/officeart/2008/layout/VerticalCurvedList"/>
    <dgm:cxn modelId="{B2609044-0888-4D7A-B31E-E9C13A34FA1C}" type="presParOf" srcId="{3141C01D-9CE9-49FB-883D-8E18774B614E}" destId="{BE8EDF48-922D-4FCD-A8FB-EA584F5EA068}" srcOrd="0" destOrd="0" presId="urn:microsoft.com/office/officeart/2008/layout/VerticalCurvedList"/>
    <dgm:cxn modelId="{58034A73-56BB-4980-A2CD-7FD727F5A412}" type="presParOf" srcId="{BE8EDF48-922D-4FCD-A8FB-EA584F5EA068}" destId="{4CE5A704-634D-4B43-850C-B7F734053148}" srcOrd="0" destOrd="0" presId="urn:microsoft.com/office/officeart/2008/layout/VerticalCurvedList"/>
    <dgm:cxn modelId="{042282AE-B812-4F3E-B5E3-17376DEFFB6E}" type="presParOf" srcId="{BE8EDF48-922D-4FCD-A8FB-EA584F5EA068}" destId="{EC4C8A50-1D79-4191-9070-5DB23DCE2A4E}" srcOrd="1" destOrd="0" presId="urn:microsoft.com/office/officeart/2008/layout/VerticalCurvedList"/>
    <dgm:cxn modelId="{4585C800-115F-4213-AF87-9D8F2E19316C}" type="presParOf" srcId="{BE8EDF48-922D-4FCD-A8FB-EA584F5EA068}" destId="{054F535C-8F77-4855-951A-B90448487D7C}" srcOrd="2" destOrd="0" presId="urn:microsoft.com/office/officeart/2008/layout/VerticalCurvedList"/>
    <dgm:cxn modelId="{33CFC902-0D18-4841-87FE-BD96943FF598}" type="presParOf" srcId="{BE8EDF48-922D-4FCD-A8FB-EA584F5EA068}" destId="{E9D8F506-F36A-434D-8A5C-AC66C21DF193}" srcOrd="3" destOrd="0" presId="urn:microsoft.com/office/officeart/2008/layout/VerticalCurvedList"/>
    <dgm:cxn modelId="{1B1BF5E5-5FD0-4EC7-A47A-E2310438AD9F}" type="presParOf" srcId="{3141C01D-9CE9-49FB-883D-8E18774B614E}" destId="{CB8F8D8C-939C-4259-87A4-1624261192FF}" srcOrd="1" destOrd="0" presId="urn:microsoft.com/office/officeart/2008/layout/VerticalCurvedList"/>
    <dgm:cxn modelId="{F1F807B4-C24E-4D94-94E1-56E25D2B65B1}" type="presParOf" srcId="{3141C01D-9CE9-49FB-883D-8E18774B614E}" destId="{E204AFD3-8AF9-4E68-AF0A-638C74C216AA}" srcOrd="2" destOrd="0" presId="urn:microsoft.com/office/officeart/2008/layout/VerticalCurvedList"/>
    <dgm:cxn modelId="{EE6AB769-505C-4B37-A004-A48135A2E1AF}" type="presParOf" srcId="{E204AFD3-8AF9-4E68-AF0A-638C74C216AA}" destId="{011EE3F0-8EAD-4DFE-A1DE-F6BD628807ED}" srcOrd="0" destOrd="0" presId="urn:microsoft.com/office/officeart/2008/layout/VerticalCurvedList"/>
    <dgm:cxn modelId="{3E202CBD-C908-413C-9669-DE86B806760F}" type="presParOf" srcId="{3141C01D-9CE9-49FB-883D-8E18774B614E}" destId="{F39FA6AF-B817-40A6-9618-C13A9E2D4791}" srcOrd="3" destOrd="0" presId="urn:microsoft.com/office/officeart/2008/layout/VerticalCurvedList"/>
    <dgm:cxn modelId="{46EA9B61-34B9-4709-8F36-18685776FDEC}" type="presParOf" srcId="{3141C01D-9CE9-49FB-883D-8E18774B614E}" destId="{A3D14FF7-E18E-4D20-A3C5-28CFA5D8D03B}" srcOrd="4" destOrd="0" presId="urn:microsoft.com/office/officeart/2008/layout/VerticalCurvedList"/>
    <dgm:cxn modelId="{84531B2A-70A8-4CAD-B1BA-857C7D2899CF}" type="presParOf" srcId="{A3D14FF7-E18E-4D20-A3C5-28CFA5D8D03B}" destId="{E201C5D8-79C9-4DF2-8994-156C4BDCD5EB}" srcOrd="0" destOrd="0" presId="urn:microsoft.com/office/officeart/2008/layout/VerticalCurvedList"/>
    <dgm:cxn modelId="{860762B8-9D03-4DC5-A39B-1186772310D0}" type="presParOf" srcId="{3141C01D-9CE9-49FB-883D-8E18774B614E}" destId="{D0421180-9778-4D46-9693-81D72AFFA04A}" srcOrd="5" destOrd="0" presId="urn:microsoft.com/office/officeart/2008/layout/VerticalCurvedList"/>
    <dgm:cxn modelId="{9A1F4CA4-14C7-4A6E-82C6-0A664EE51184}" type="presParOf" srcId="{3141C01D-9CE9-49FB-883D-8E18774B614E}" destId="{45D65308-7292-41B3-8590-291D40817BF1}" srcOrd="6" destOrd="0" presId="urn:microsoft.com/office/officeart/2008/layout/VerticalCurvedList"/>
    <dgm:cxn modelId="{6558EC29-EB5A-45F5-A76F-7D3A290A1AAC}" type="presParOf" srcId="{45D65308-7292-41B3-8590-291D40817BF1}" destId="{DD555969-F529-4499-8AA3-E6E86DCEB475}" srcOrd="0" destOrd="0" presId="urn:microsoft.com/office/officeart/2008/layout/VerticalCurvedList"/>
    <dgm:cxn modelId="{2EF11CEF-8C89-4D15-B34F-05DAB0927C9B}" type="presParOf" srcId="{3141C01D-9CE9-49FB-883D-8E18774B614E}" destId="{E915CA93-31C6-4B3E-87C0-92C668F1D1B5}" srcOrd="7" destOrd="0" presId="urn:microsoft.com/office/officeart/2008/layout/VerticalCurvedList"/>
    <dgm:cxn modelId="{DD78764B-6626-42B2-B948-F67D44A43D13}" type="presParOf" srcId="{3141C01D-9CE9-49FB-883D-8E18774B614E}" destId="{58800714-7C97-45BD-A6DC-3E3972CF88A8}" srcOrd="8" destOrd="0" presId="urn:microsoft.com/office/officeart/2008/layout/VerticalCurvedList"/>
    <dgm:cxn modelId="{499D2313-87B9-4473-B3A6-3E5B390D4649}" type="presParOf" srcId="{58800714-7C97-45BD-A6DC-3E3972CF88A8}" destId="{34811AD6-17A0-4379-9FC8-2A0836D20570}" srcOrd="0" destOrd="0" presId="urn:microsoft.com/office/officeart/2008/layout/VerticalCurvedList"/>
    <dgm:cxn modelId="{12D53560-3CC9-4B3D-A6AA-0500F831436C}" type="presParOf" srcId="{3141C01D-9CE9-49FB-883D-8E18774B614E}" destId="{2B8A8DF6-CEF3-430E-A9FA-287AE817E0CE}" srcOrd="9" destOrd="0" presId="urn:microsoft.com/office/officeart/2008/layout/VerticalCurvedList"/>
    <dgm:cxn modelId="{25638B0C-B943-407E-9D88-EDDDD9CB3605}" type="presParOf" srcId="{3141C01D-9CE9-49FB-883D-8E18774B614E}" destId="{67BBE860-3571-4EC1-BC07-1CD1C13A8955}" srcOrd="10" destOrd="0" presId="urn:microsoft.com/office/officeart/2008/layout/VerticalCurvedList"/>
    <dgm:cxn modelId="{293D4B21-AB68-405D-8926-D7A658A29B11}" type="presParOf" srcId="{67BBE860-3571-4EC1-BC07-1CD1C13A8955}" destId="{C8564E67-16DE-4570-8E72-BEFD6C59DC4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F6FC15-3203-4C59-81FE-D43148E8310A}" type="doc">
      <dgm:prSet loTypeId="urn:microsoft.com/office/officeart/2005/8/layout/architecture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DBA9226-3B9D-46F9-9D69-4C89A29DD916}">
      <dgm:prSet custT="1"/>
      <dgm:spPr>
        <a:solidFill>
          <a:srgbClr val="E0D7ED"/>
        </a:solidFill>
        <a:ln>
          <a:solidFill>
            <a:srgbClr val="A293B7"/>
          </a:solidFill>
        </a:ln>
      </dgm:spPr>
      <dgm:t>
        <a:bodyPr/>
        <a:lstStyle/>
        <a:p>
          <a:r>
            <a:rPr lang="en-GB" sz="3200" b="1" dirty="0">
              <a:solidFill>
                <a:schemeClr val="tx1"/>
              </a:solidFill>
            </a:rPr>
            <a:t>Diversity</a:t>
          </a:r>
          <a:r>
            <a:rPr lang="en-GB" sz="3200" b="0" dirty="0">
              <a:solidFill>
                <a:schemeClr val="tx1"/>
              </a:solidFill>
            </a:rPr>
            <a:t> has been at the heart of our business continuity planning. </a:t>
          </a:r>
          <a:endParaRPr lang="en-GB" sz="3200" dirty="0">
            <a:solidFill>
              <a:schemeClr val="tx1"/>
            </a:solidFill>
          </a:endParaRPr>
        </a:p>
      </dgm:t>
    </dgm:pt>
    <dgm:pt modelId="{C9694943-636E-4CD3-B4C7-426F526853A6}" type="parTrans" cxnId="{433EBC82-EB5D-4EA8-8540-FAD70C53F9D5}">
      <dgm:prSet/>
      <dgm:spPr/>
      <dgm:t>
        <a:bodyPr/>
        <a:lstStyle/>
        <a:p>
          <a:endParaRPr lang="en-GB"/>
        </a:p>
      </dgm:t>
    </dgm:pt>
    <dgm:pt modelId="{E2EDAD04-170E-4BB0-9C87-93205F92E3E9}" type="sibTrans" cxnId="{433EBC82-EB5D-4EA8-8540-FAD70C53F9D5}">
      <dgm:prSet/>
      <dgm:spPr/>
      <dgm:t>
        <a:bodyPr/>
        <a:lstStyle/>
        <a:p>
          <a:endParaRPr lang="en-GB"/>
        </a:p>
      </dgm:t>
    </dgm:pt>
    <dgm:pt modelId="{4E811B15-344B-4AC5-AAE0-86FBA6BF0FB8}">
      <dgm:prSet/>
      <dgm:spPr>
        <a:solidFill>
          <a:srgbClr val="F2EEF6"/>
        </a:solidFill>
        <a:ln>
          <a:solidFill>
            <a:srgbClr val="C7BED4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In December 2020 we completed a diversity impact assessment of remote working during the COVID-19 period which showed that the new remote selection process has not led to any disproportionate negative impacts on the diversity of applicants applying or progressing through selection exercises. </a:t>
          </a:r>
        </a:p>
      </dgm:t>
    </dgm:pt>
    <dgm:pt modelId="{2B0E43CE-13AD-4632-B72A-955D71FDD622}" type="parTrans" cxnId="{7ECD6F7D-4004-41C6-91FB-3E03D52B4E89}">
      <dgm:prSet/>
      <dgm:spPr/>
      <dgm:t>
        <a:bodyPr/>
        <a:lstStyle/>
        <a:p>
          <a:endParaRPr lang="en-GB"/>
        </a:p>
      </dgm:t>
    </dgm:pt>
    <dgm:pt modelId="{42105A0D-1551-4B52-BD7B-41FF15DCF461}" type="sibTrans" cxnId="{7ECD6F7D-4004-41C6-91FB-3E03D52B4E89}">
      <dgm:prSet/>
      <dgm:spPr/>
      <dgm:t>
        <a:bodyPr/>
        <a:lstStyle/>
        <a:p>
          <a:endParaRPr lang="en-GB"/>
        </a:p>
      </dgm:t>
    </dgm:pt>
    <dgm:pt modelId="{EA674A56-B553-4F2F-8D41-94259409D211}">
      <dgm:prSet/>
      <dgm:spPr>
        <a:solidFill>
          <a:srgbClr val="F2EEF6"/>
        </a:solidFill>
        <a:ln>
          <a:solidFill>
            <a:srgbClr val="C7BED4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The JAC is continuing with selection activity that can be completed </a:t>
          </a:r>
          <a:r>
            <a:rPr lang="en-GB" b="1" dirty="0">
              <a:solidFill>
                <a:schemeClr val="tx1"/>
              </a:solidFill>
            </a:rPr>
            <a:t>remotely</a:t>
          </a:r>
          <a:r>
            <a:rPr lang="en-GB" dirty="0">
              <a:solidFill>
                <a:schemeClr val="tx1"/>
              </a:solidFill>
            </a:rPr>
            <a:t>. This includes launching selection exercises, receiving applications, shortlisting and conducting video interviews.</a:t>
          </a:r>
        </a:p>
      </dgm:t>
    </dgm:pt>
    <dgm:pt modelId="{ADB9E8D2-C1CC-4DE2-9A43-668CF25EA324}" type="parTrans" cxnId="{DAAF3279-BE6F-4BC3-8317-A013673FC59D}">
      <dgm:prSet/>
      <dgm:spPr/>
      <dgm:t>
        <a:bodyPr/>
        <a:lstStyle/>
        <a:p>
          <a:endParaRPr lang="en-GB"/>
        </a:p>
      </dgm:t>
    </dgm:pt>
    <dgm:pt modelId="{DB3E16AC-155F-417A-B89D-EEB7DDD8986A}" type="sibTrans" cxnId="{DAAF3279-BE6F-4BC3-8317-A013673FC59D}">
      <dgm:prSet/>
      <dgm:spPr/>
      <dgm:t>
        <a:bodyPr/>
        <a:lstStyle/>
        <a:p>
          <a:endParaRPr lang="en-GB"/>
        </a:p>
      </dgm:t>
    </dgm:pt>
    <dgm:pt modelId="{A43373F2-A6A4-4295-9460-3DF252126D0E}" type="pres">
      <dgm:prSet presAssocID="{96F6FC15-3203-4C59-81FE-D43148E8310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B8E5F2-08FA-4C57-A734-14962AF9AE55}" type="pres">
      <dgm:prSet presAssocID="{6DBA9226-3B9D-46F9-9D69-4C89A29DD916}" presName="vertOne" presStyleCnt="0"/>
      <dgm:spPr/>
    </dgm:pt>
    <dgm:pt modelId="{19B2AE8C-5A1F-4B1B-B8C0-D5F90BAFFF7F}" type="pres">
      <dgm:prSet presAssocID="{6DBA9226-3B9D-46F9-9D69-4C89A29DD916}" presName="txOne" presStyleLbl="node0" presStyleIdx="0" presStyleCnt="3">
        <dgm:presLayoutVars>
          <dgm:chPref val="3"/>
        </dgm:presLayoutVars>
      </dgm:prSet>
      <dgm:spPr/>
    </dgm:pt>
    <dgm:pt modelId="{66AC84B2-7486-4A16-A58F-CECC58261475}" type="pres">
      <dgm:prSet presAssocID="{6DBA9226-3B9D-46F9-9D69-4C89A29DD916}" presName="horzOne" presStyleCnt="0"/>
      <dgm:spPr/>
    </dgm:pt>
    <dgm:pt modelId="{F82C0B84-B246-43DB-BEAC-45B30595ACE1}" type="pres">
      <dgm:prSet presAssocID="{E2EDAD04-170E-4BB0-9C87-93205F92E3E9}" presName="sibSpaceOne" presStyleCnt="0"/>
      <dgm:spPr/>
    </dgm:pt>
    <dgm:pt modelId="{5D7B0BFB-1F1B-40E7-BC84-9C62B715F585}" type="pres">
      <dgm:prSet presAssocID="{4E811B15-344B-4AC5-AAE0-86FBA6BF0FB8}" presName="vertOne" presStyleCnt="0"/>
      <dgm:spPr/>
    </dgm:pt>
    <dgm:pt modelId="{1F882152-2EE1-4BB2-ACDF-1972CA4B093A}" type="pres">
      <dgm:prSet presAssocID="{4E811B15-344B-4AC5-AAE0-86FBA6BF0FB8}" presName="txOne" presStyleLbl="node0" presStyleIdx="1" presStyleCnt="3">
        <dgm:presLayoutVars>
          <dgm:chPref val="3"/>
        </dgm:presLayoutVars>
      </dgm:prSet>
      <dgm:spPr/>
    </dgm:pt>
    <dgm:pt modelId="{6EC32E8F-C17A-4CA0-BB0F-E0A16C052B9C}" type="pres">
      <dgm:prSet presAssocID="{4E811B15-344B-4AC5-AAE0-86FBA6BF0FB8}" presName="horzOne" presStyleCnt="0"/>
      <dgm:spPr/>
    </dgm:pt>
    <dgm:pt modelId="{932A2C30-1B94-4429-91C7-35707767258C}" type="pres">
      <dgm:prSet presAssocID="{42105A0D-1551-4B52-BD7B-41FF15DCF461}" presName="sibSpaceOne" presStyleCnt="0"/>
      <dgm:spPr/>
    </dgm:pt>
    <dgm:pt modelId="{B68C4FDF-52E8-4079-BBD6-0D605815DE4E}" type="pres">
      <dgm:prSet presAssocID="{EA674A56-B553-4F2F-8D41-94259409D211}" presName="vertOne" presStyleCnt="0"/>
      <dgm:spPr/>
    </dgm:pt>
    <dgm:pt modelId="{B1E56D0D-CBF0-4482-AD9E-B9F6129A1A81}" type="pres">
      <dgm:prSet presAssocID="{EA674A56-B553-4F2F-8D41-94259409D211}" presName="txOne" presStyleLbl="node0" presStyleIdx="2" presStyleCnt="3">
        <dgm:presLayoutVars>
          <dgm:chPref val="3"/>
        </dgm:presLayoutVars>
      </dgm:prSet>
      <dgm:spPr/>
    </dgm:pt>
    <dgm:pt modelId="{0D8CD165-CBFB-4B05-B4B4-5AF724510346}" type="pres">
      <dgm:prSet presAssocID="{EA674A56-B553-4F2F-8D41-94259409D211}" presName="horzOne" presStyleCnt="0"/>
      <dgm:spPr/>
    </dgm:pt>
  </dgm:ptLst>
  <dgm:cxnLst>
    <dgm:cxn modelId="{48486511-AA7C-40DE-A17C-0EA681FC1763}" type="presOf" srcId="{EA674A56-B553-4F2F-8D41-94259409D211}" destId="{B1E56D0D-CBF0-4482-AD9E-B9F6129A1A81}" srcOrd="0" destOrd="0" presId="urn:microsoft.com/office/officeart/2005/8/layout/architecture"/>
    <dgm:cxn modelId="{E70D7B5D-E16D-4E9A-A9F0-8F727FBFA4B5}" type="presOf" srcId="{4E811B15-344B-4AC5-AAE0-86FBA6BF0FB8}" destId="{1F882152-2EE1-4BB2-ACDF-1972CA4B093A}" srcOrd="0" destOrd="0" presId="urn:microsoft.com/office/officeart/2005/8/layout/architecture"/>
    <dgm:cxn modelId="{DAAF3279-BE6F-4BC3-8317-A013673FC59D}" srcId="{96F6FC15-3203-4C59-81FE-D43148E8310A}" destId="{EA674A56-B553-4F2F-8D41-94259409D211}" srcOrd="2" destOrd="0" parTransId="{ADB9E8D2-C1CC-4DE2-9A43-668CF25EA324}" sibTransId="{DB3E16AC-155F-417A-B89D-EEB7DDD8986A}"/>
    <dgm:cxn modelId="{7ECD6F7D-4004-41C6-91FB-3E03D52B4E89}" srcId="{96F6FC15-3203-4C59-81FE-D43148E8310A}" destId="{4E811B15-344B-4AC5-AAE0-86FBA6BF0FB8}" srcOrd="1" destOrd="0" parTransId="{2B0E43CE-13AD-4632-B72A-955D71FDD622}" sibTransId="{42105A0D-1551-4B52-BD7B-41FF15DCF461}"/>
    <dgm:cxn modelId="{433EBC82-EB5D-4EA8-8540-FAD70C53F9D5}" srcId="{96F6FC15-3203-4C59-81FE-D43148E8310A}" destId="{6DBA9226-3B9D-46F9-9D69-4C89A29DD916}" srcOrd="0" destOrd="0" parTransId="{C9694943-636E-4CD3-B4C7-426F526853A6}" sibTransId="{E2EDAD04-170E-4BB0-9C87-93205F92E3E9}"/>
    <dgm:cxn modelId="{0EDE44DC-9932-4747-B639-FD651DE5115D}" type="presOf" srcId="{6DBA9226-3B9D-46F9-9D69-4C89A29DD916}" destId="{19B2AE8C-5A1F-4B1B-B8C0-D5F90BAFFF7F}" srcOrd="0" destOrd="0" presId="urn:microsoft.com/office/officeart/2005/8/layout/architecture"/>
    <dgm:cxn modelId="{87C032DE-9A6B-4A25-BDA6-A4B3A1005D82}" type="presOf" srcId="{96F6FC15-3203-4C59-81FE-D43148E8310A}" destId="{A43373F2-A6A4-4295-9460-3DF252126D0E}" srcOrd="0" destOrd="0" presId="urn:microsoft.com/office/officeart/2005/8/layout/architecture"/>
    <dgm:cxn modelId="{CDCAD2ED-92D1-4CF6-95E2-4C071E5895DE}" type="presParOf" srcId="{A43373F2-A6A4-4295-9460-3DF252126D0E}" destId="{BCB8E5F2-08FA-4C57-A734-14962AF9AE55}" srcOrd="0" destOrd="0" presId="urn:microsoft.com/office/officeart/2005/8/layout/architecture"/>
    <dgm:cxn modelId="{F164ED5F-F958-47A9-A8BF-1D66FA42CCE1}" type="presParOf" srcId="{BCB8E5F2-08FA-4C57-A734-14962AF9AE55}" destId="{19B2AE8C-5A1F-4B1B-B8C0-D5F90BAFFF7F}" srcOrd="0" destOrd="0" presId="urn:microsoft.com/office/officeart/2005/8/layout/architecture"/>
    <dgm:cxn modelId="{5770CACC-AED5-49C3-B75F-414B562BD6A4}" type="presParOf" srcId="{BCB8E5F2-08FA-4C57-A734-14962AF9AE55}" destId="{66AC84B2-7486-4A16-A58F-CECC58261475}" srcOrd="1" destOrd="0" presId="urn:microsoft.com/office/officeart/2005/8/layout/architecture"/>
    <dgm:cxn modelId="{9C213540-CC90-4182-A2B4-E7C4FF0C4A5E}" type="presParOf" srcId="{A43373F2-A6A4-4295-9460-3DF252126D0E}" destId="{F82C0B84-B246-43DB-BEAC-45B30595ACE1}" srcOrd="1" destOrd="0" presId="urn:microsoft.com/office/officeart/2005/8/layout/architecture"/>
    <dgm:cxn modelId="{D025C1EF-A481-4A9E-BD24-992F09EEC296}" type="presParOf" srcId="{A43373F2-A6A4-4295-9460-3DF252126D0E}" destId="{5D7B0BFB-1F1B-40E7-BC84-9C62B715F585}" srcOrd="2" destOrd="0" presId="urn:microsoft.com/office/officeart/2005/8/layout/architecture"/>
    <dgm:cxn modelId="{D95F3366-35BF-4853-8B41-D417F1C53A9D}" type="presParOf" srcId="{5D7B0BFB-1F1B-40E7-BC84-9C62B715F585}" destId="{1F882152-2EE1-4BB2-ACDF-1972CA4B093A}" srcOrd="0" destOrd="0" presId="urn:microsoft.com/office/officeart/2005/8/layout/architecture"/>
    <dgm:cxn modelId="{5EAB9E89-704F-4E8F-9277-7FD9824A8F60}" type="presParOf" srcId="{5D7B0BFB-1F1B-40E7-BC84-9C62B715F585}" destId="{6EC32E8F-C17A-4CA0-BB0F-E0A16C052B9C}" srcOrd="1" destOrd="0" presId="urn:microsoft.com/office/officeart/2005/8/layout/architecture"/>
    <dgm:cxn modelId="{586CFB3B-8D4F-4609-A563-E86E238E163B}" type="presParOf" srcId="{A43373F2-A6A4-4295-9460-3DF252126D0E}" destId="{932A2C30-1B94-4429-91C7-35707767258C}" srcOrd="3" destOrd="0" presId="urn:microsoft.com/office/officeart/2005/8/layout/architecture"/>
    <dgm:cxn modelId="{F0F34C8C-2FD5-4F25-9238-EE61F8373C3A}" type="presParOf" srcId="{A43373F2-A6A4-4295-9460-3DF252126D0E}" destId="{B68C4FDF-52E8-4079-BBD6-0D605815DE4E}" srcOrd="4" destOrd="0" presId="urn:microsoft.com/office/officeart/2005/8/layout/architecture"/>
    <dgm:cxn modelId="{DF04A8E0-08BA-4239-9D78-F4C7AF4AE77F}" type="presParOf" srcId="{B68C4FDF-52E8-4079-BBD6-0D605815DE4E}" destId="{B1E56D0D-CBF0-4482-AD9E-B9F6129A1A81}" srcOrd="0" destOrd="0" presId="urn:microsoft.com/office/officeart/2005/8/layout/architecture"/>
    <dgm:cxn modelId="{12DB6B05-C370-4D8D-AD6D-BD82BA18043A}" type="presParOf" srcId="{B68C4FDF-52E8-4079-BBD6-0D605815DE4E}" destId="{0D8CD165-CBFB-4B05-B4B4-5AF724510346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5DC527-7570-4ADB-B8B4-5E049DF9BBC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FD3663-CD26-4C77-842D-0F84FA3696EF}">
      <dgm:prSet custT="1"/>
      <dgm:spPr>
        <a:solidFill>
          <a:srgbClr val="E0D7ED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0" dirty="0">
              <a:solidFill>
                <a:schemeClr val="tx1"/>
              </a:solidFill>
              <a:latin typeface="+mn-lt"/>
            </a:rPr>
            <a:t>Assigned Commissioner for each exercise</a:t>
          </a:r>
        </a:p>
      </dgm:t>
    </dgm:pt>
    <dgm:pt modelId="{90445BDD-1FFC-48ED-BD18-DD571D5216E0}" type="parTrans" cxnId="{E5CF4734-D92D-4D96-A074-5701437E519B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44FE05E0-1343-4A9B-9BD5-FCBD56F5499B}" type="sibTrans" cxnId="{E5CF4734-D92D-4D96-A074-5701437E519B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DAA54D33-E75A-497B-A107-EAF252EAB752}">
      <dgm:prSet custT="1"/>
      <dgm:spPr>
        <a:solidFill>
          <a:srgbClr val="EFE9EF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0" dirty="0">
              <a:solidFill>
                <a:schemeClr val="tx1"/>
              </a:solidFill>
              <a:latin typeface="+mn-lt"/>
            </a:rPr>
            <a:t>Equal Merit Provision</a:t>
          </a:r>
        </a:p>
      </dgm:t>
    </dgm:pt>
    <dgm:pt modelId="{1E931BB3-4E77-4235-AC99-88BEB3E2FCD1}" type="parTrans" cxnId="{58825E91-57C8-45F8-BFE3-713C9A9A3382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92D40C5F-34CC-4B40-8A34-4B1E49F5AD7C}" type="sibTrans" cxnId="{58825E91-57C8-45F8-BFE3-713C9A9A3382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8749D530-158B-4B2D-87B4-D302E886366C}">
      <dgm:prSet custT="1"/>
      <dgm:spPr>
        <a:solidFill>
          <a:srgbClr val="E0D7ED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0" dirty="0">
              <a:solidFill>
                <a:schemeClr val="tx1"/>
              </a:solidFill>
              <a:latin typeface="+mn-lt"/>
            </a:rPr>
            <a:t>Name blind shortlisting</a:t>
          </a:r>
        </a:p>
      </dgm:t>
    </dgm:pt>
    <dgm:pt modelId="{8FA8F060-85F0-4834-A5A4-3208E40C37D3}" type="parTrans" cxnId="{22BADA0A-98B4-47E7-B1AA-A19C519D4126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9EABAACD-B05A-4AC4-9FC1-A1C859860F67}" type="sibTrans" cxnId="{22BADA0A-98B4-47E7-B1AA-A19C519D4126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5372A9AB-1FD3-4AF4-BD6E-436A91FC557D}">
      <dgm:prSet custT="1"/>
      <dgm:spPr>
        <a:solidFill>
          <a:srgbClr val="EFE9EF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0" dirty="0">
              <a:solidFill>
                <a:schemeClr val="tx1"/>
              </a:solidFill>
              <a:latin typeface="+mn-lt"/>
            </a:rPr>
            <a:t>Selection materials reviewed by JAC staff and Advisory Group</a:t>
          </a:r>
        </a:p>
      </dgm:t>
    </dgm:pt>
    <dgm:pt modelId="{B8D8D8EC-AB0D-4C94-97C6-77FA8F5AF588}" type="parTrans" cxnId="{862250A9-9AAB-47C3-985F-4C255394BEF8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F1B90287-7651-483F-9CBA-E75FA391117C}" type="sibTrans" cxnId="{862250A9-9AAB-47C3-985F-4C255394BEF8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1E5947E7-EED3-41B9-B22B-295501704BBC}">
      <dgm:prSet custT="1"/>
      <dgm:spPr>
        <a:solidFill>
          <a:srgbClr val="E0D7ED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0" dirty="0">
              <a:solidFill>
                <a:schemeClr val="tx1"/>
              </a:solidFill>
              <a:latin typeface="+mn-lt"/>
            </a:rPr>
            <a:t>Monitored progression of target groups</a:t>
          </a:r>
        </a:p>
      </dgm:t>
    </dgm:pt>
    <dgm:pt modelId="{852E4D7E-E4E2-4A13-B1C7-E8C9B23828E3}" type="parTrans" cxnId="{A894A517-9828-43D5-AC0A-C6615BA4A452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2350FA26-969D-4F67-8E22-382B8428C22F}" type="sibTrans" cxnId="{A894A517-9828-43D5-AC0A-C6615BA4A452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0453246C-8350-4015-80B3-C3A498FC18A7}">
      <dgm:prSet custT="1"/>
      <dgm:spPr>
        <a:solidFill>
          <a:srgbClr val="EFE9EF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0" dirty="0">
              <a:solidFill>
                <a:schemeClr val="tx1"/>
              </a:solidFill>
              <a:latin typeface="+mn-lt"/>
            </a:rPr>
            <a:t>Fair selection training for panels and observations of interviews</a:t>
          </a:r>
        </a:p>
      </dgm:t>
    </dgm:pt>
    <dgm:pt modelId="{C32822D1-03CA-4649-B5C5-CEEAB9A8C7F6}" type="parTrans" cxnId="{2B75BD4E-E2B0-4C2F-9256-BF53CD809A81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DF0DA30C-5EB5-4907-B43F-034CC25A8710}" type="sibTrans" cxnId="{2B75BD4E-E2B0-4C2F-9256-BF53CD809A81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C9BDF4B4-DD9C-4ECF-B3F5-54AC37F8906F}">
      <dgm:prSet custT="1"/>
      <dgm:spPr>
        <a:solidFill>
          <a:srgbClr val="E0D7ED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0" dirty="0">
              <a:solidFill>
                <a:schemeClr val="tx1"/>
              </a:solidFill>
              <a:latin typeface="+mn-lt"/>
            </a:rPr>
            <a:t>Calibration of scores and moderation of panel reports</a:t>
          </a:r>
        </a:p>
      </dgm:t>
    </dgm:pt>
    <dgm:pt modelId="{9520C046-F59E-403F-9CB6-C8B6D39379AE}" type="parTrans" cxnId="{A6AD7D69-9CA6-4C65-B2A4-0E760E246C63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5FEAC53A-21BE-49E2-882D-C48A6FA98A7A}" type="sibTrans" cxnId="{A6AD7D69-9CA6-4C65-B2A4-0E760E246C63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3DB77A2C-1E62-4938-8D4D-3A8B679C5A24}">
      <dgm:prSet custT="1"/>
      <dgm:spPr>
        <a:solidFill>
          <a:srgbClr val="EFE9EF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0" dirty="0">
              <a:solidFill>
                <a:schemeClr val="tx1"/>
              </a:solidFill>
              <a:latin typeface="+mn-lt"/>
            </a:rPr>
            <a:t>Independent reviews</a:t>
          </a:r>
        </a:p>
      </dgm:t>
    </dgm:pt>
    <dgm:pt modelId="{647DEDE7-085E-4E3F-9CEB-1545B2F16E85}" type="parTrans" cxnId="{1DBA9917-5809-40D6-A2F6-A7E95D36FF7C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DCE870B3-376E-4110-A9C5-52292A738423}" type="sibTrans" cxnId="{1DBA9917-5809-40D6-A2F6-A7E95D36FF7C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E7778F74-7F32-4A5A-B2AC-A9182602F382}">
      <dgm:prSet custT="1"/>
      <dgm:spPr>
        <a:solidFill>
          <a:srgbClr val="E0D7ED"/>
        </a:solidFill>
        <a:ln>
          <a:solidFill>
            <a:srgbClr val="C7BED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GB" sz="2000" b="0" dirty="0">
              <a:solidFill>
                <a:schemeClr val="tx1"/>
              </a:solidFill>
              <a:latin typeface="+mn-lt"/>
            </a:rPr>
            <a:t>Targeted outreach</a:t>
          </a:r>
        </a:p>
      </dgm:t>
    </dgm:pt>
    <dgm:pt modelId="{C158F692-EB19-4E90-A2D7-AC9822E91F44}" type="parTrans" cxnId="{CB38A2D0-9119-406F-868D-11088366502E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8F0DC4F8-151E-4EAF-8F47-56DBA3B7D6EE}" type="sibTrans" cxnId="{CB38A2D0-9119-406F-868D-11088366502E}">
      <dgm:prSet/>
      <dgm:spPr/>
      <dgm:t>
        <a:bodyPr/>
        <a:lstStyle/>
        <a:p>
          <a:pPr>
            <a:lnSpc>
              <a:spcPct val="100000"/>
            </a:lnSpc>
          </a:pPr>
          <a:endParaRPr lang="en-GB" sz="2000" b="0">
            <a:solidFill>
              <a:schemeClr val="tx1"/>
            </a:solidFill>
            <a:latin typeface="+mn-lt"/>
          </a:endParaRPr>
        </a:p>
      </dgm:t>
    </dgm:pt>
    <dgm:pt modelId="{DF31FD57-81F9-4E2A-8D37-DB254E66EEDB}" type="pres">
      <dgm:prSet presAssocID="{495DC527-7570-4ADB-B8B4-5E049DF9BBC8}" presName="diagram" presStyleCnt="0">
        <dgm:presLayoutVars>
          <dgm:dir/>
          <dgm:resizeHandles val="exact"/>
        </dgm:presLayoutVars>
      </dgm:prSet>
      <dgm:spPr/>
    </dgm:pt>
    <dgm:pt modelId="{81D736C4-9461-4642-A023-B9F11A7185AC}" type="pres">
      <dgm:prSet presAssocID="{52FD3663-CD26-4C77-842D-0F84FA3696EF}" presName="node" presStyleLbl="node1" presStyleIdx="0" presStyleCnt="9">
        <dgm:presLayoutVars>
          <dgm:bulletEnabled val="1"/>
        </dgm:presLayoutVars>
      </dgm:prSet>
      <dgm:spPr/>
    </dgm:pt>
    <dgm:pt modelId="{14B6D823-3324-4C93-A802-A3BB7803FF88}" type="pres">
      <dgm:prSet presAssocID="{44FE05E0-1343-4A9B-9BD5-FCBD56F5499B}" presName="sibTrans" presStyleCnt="0"/>
      <dgm:spPr/>
    </dgm:pt>
    <dgm:pt modelId="{C14BAC0B-86A1-41CA-B2F4-5AAB8967505F}" type="pres">
      <dgm:prSet presAssocID="{DAA54D33-E75A-497B-A107-EAF252EAB752}" presName="node" presStyleLbl="node1" presStyleIdx="1" presStyleCnt="9">
        <dgm:presLayoutVars>
          <dgm:bulletEnabled val="1"/>
        </dgm:presLayoutVars>
      </dgm:prSet>
      <dgm:spPr/>
    </dgm:pt>
    <dgm:pt modelId="{98832A75-B21F-4953-828B-20BFFC5F10E7}" type="pres">
      <dgm:prSet presAssocID="{92D40C5F-34CC-4B40-8A34-4B1E49F5AD7C}" presName="sibTrans" presStyleCnt="0"/>
      <dgm:spPr/>
    </dgm:pt>
    <dgm:pt modelId="{E0632005-A119-4652-BBE8-1516D05FB8BA}" type="pres">
      <dgm:prSet presAssocID="{8749D530-158B-4B2D-87B4-D302E886366C}" presName="node" presStyleLbl="node1" presStyleIdx="2" presStyleCnt="9">
        <dgm:presLayoutVars>
          <dgm:bulletEnabled val="1"/>
        </dgm:presLayoutVars>
      </dgm:prSet>
      <dgm:spPr/>
    </dgm:pt>
    <dgm:pt modelId="{1114CC2F-F65E-4CF9-92EF-3F7FF5F60200}" type="pres">
      <dgm:prSet presAssocID="{9EABAACD-B05A-4AC4-9FC1-A1C859860F67}" presName="sibTrans" presStyleCnt="0"/>
      <dgm:spPr/>
    </dgm:pt>
    <dgm:pt modelId="{C577613D-38D2-40DD-B1BC-23A6E787F661}" type="pres">
      <dgm:prSet presAssocID="{5372A9AB-1FD3-4AF4-BD6E-436A91FC557D}" presName="node" presStyleLbl="node1" presStyleIdx="3" presStyleCnt="9">
        <dgm:presLayoutVars>
          <dgm:bulletEnabled val="1"/>
        </dgm:presLayoutVars>
      </dgm:prSet>
      <dgm:spPr/>
    </dgm:pt>
    <dgm:pt modelId="{741DB83E-7438-4F67-BF45-E44160FFD214}" type="pres">
      <dgm:prSet presAssocID="{F1B90287-7651-483F-9CBA-E75FA391117C}" presName="sibTrans" presStyleCnt="0"/>
      <dgm:spPr/>
    </dgm:pt>
    <dgm:pt modelId="{4F8B71E4-FF62-4C48-A5A1-B943EE03D028}" type="pres">
      <dgm:prSet presAssocID="{1E5947E7-EED3-41B9-B22B-295501704BBC}" presName="node" presStyleLbl="node1" presStyleIdx="4" presStyleCnt="9">
        <dgm:presLayoutVars>
          <dgm:bulletEnabled val="1"/>
        </dgm:presLayoutVars>
      </dgm:prSet>
      <dgm:spPr/>
    </dgm:pt>
    <dgm:pt modelId="{738F4983-958D-4BB5-B7CB-EB646900108C}" type="pres">
      <dgm:prSet presAssocID="{2350FA26-969D-4F67-8E22-382B8428C22F}" presName="sibTrans" presStyleCnt="0"/>
      <dgm:spPr/>
    </dgm:pt>
    <dgm:pt modelId="{B4564C6E-AF73-4052-A679-C0CB8F299395}" type="pres">
      <dgm:prSet presAssocID="{0453246C-8350-4015-80B3-C3A498FC18A7}" presName="node" presStyleLbl="node1" presStyleIdx="5" presStyleCnt="9">
        <dgm:presLayoutVars>
          <dgm:bulletEnabled val="1"/>
        </dgm:presLayoutVars>
      </dgm:prSet>
      <dgm:spPr/>
    </dgm:pt>
    <dgm:pt modelId="{499BD3FF-F44E-4128-856B-B159D89136C9}" type="pres">
      <dgm:prSet presAssocID="{DF0DA30C-5EB5-4907-B43F-034CC25A8710}" presName="sibTrans" presStyleCnt="0"/>
      <dgm:spPr/>
    </dgm:pt>
    <dgm:pt modelId="{0FDCA8BF-F47D-4FF1-B8C5-6531EE2A0B7E}" type="pres">
      <dgm:prSet presAssocID="{C9BDF4B4-DD9C-4ECF-B3F5-54AC37F8906F}" presName="node" presStyleLbl="node1" presStyleIdx="6" presStyleCnt="9">
        <dgm:presLayoutVars>
          <dgm:bulletEnabled val="1"/>
        </dgm:presLayoutVars>
      </dgm:prSet>
      <dgm:spPr/>
    </dgm:pt>
    <dgm:pt modelId="{3F9DCB55-7DF4-42F7-8A44-F249CB08FC74}" type="pres">
      <dgm:prSet presAssocID="{5FEAC53A-21BE-49E2-882D-C48A6FA98A7A}" presName="sibTrans" presStyleCnt="0"/>
      <dgm:spPr/>
    </dgm:pt>
    <dgm:pt modelId="{7F40C973-E1CF-40C4-9BF6-B192B230BDF3}" type="pres">
      <dgm:prSet presAssocID="{3DB77A2C-1E62-4938-8D4D-3A8B679C5A24}" presName="node" presStyleLbl="node1" presStyleIdx="7" presStyleCnt="9">
        <dgm:presLayoutVars>
          <dgm:bulletEnabled val="1"/>
        </dgm:presLayoutVars>
      </dgm:prSet>
      <dgm:spPr/>
    </dgm:pt>
    <dgm:pt modelId="{25B0D17F-5643-4746-8EC4-A76AEE5E0F32}" type="pres">
      <dgm:prSet presAssocID="{DCE870B3-376E-4110-A9C5-52292A738423}" presName="sibTrans" presStyleCnt="0"/>
      <dgm:spPr/>
    </dgm:pt>
    <dgm:pt modelId="{367333A6-4C85-4A9C-A3E2-AD4AD83A3E8A}" type="pres">
      <dgm:prSet presAssocID="{E7778F74-7F32-4A5A-B2AC-A9182602F382}" presName="node" presStyleLbl="node1" presStyleIdx="8" presStyleCnt="9">
        <dgm:presLayoutVars>
          <dgm:bulletEnabled val="1"/>
        </dgm:presLayoutVars>
      </dgm:prSet>
      <dgm:spPr/>
    </dgm:pt>
  </dgm:ptLst>
  <dgm:cxnLst>
    <dgm:cxn modelId="{22BADA0A-98B4-47E7-B1AA-A19C519D4126}" srcId="{495DC527-7570-4ADB-B8B4-5E049DF9BBC8}" destId="{8749D530-158B-4B2D-87B4-D302E886366C}" srcOrd="2" destOrd="0" parTransId="{8FA8F060-85F0-4834-A5A4-3208E40C37D3}" sibTransId="{9EABAACD-B05A-4AC4-9FC1-A1C859860F67}"/>
    <dgm:cxn modelId="{E239140D-54B2-4415-A599-DCCD02DDA94D}" type="presOf" srcId="{5372A9AB-1FD3-4AF4-BD6E-436A91FC557D}" destId="{C577613D-38D2-40DD-B1BC-23A6E787F661}" srcOrd="0" destOrd="0" presId="urn:microsoft.com/office/officeart/2005/8/layout/default"/>
    <dgm:cxn modelId="{1DBA9917-5809-40D6-A2F6-A7E95D36FF7C}" srcId="{495DC527-7570-4ADB-B8B4-5E049DF9BBC8}" destId="{3DB77A2C-1E62-4938-8D4D-3A8B679C5A24}" srcOrd="7" destOrd="0" parTransId="{647DEDE7-085E-4E3F-9CEB-1545B2F16E85}" sibTransId="{DCE870B3-376E-4110-A9C5-52292A738423}"/>
    <dgm:cxn modelId="{A894A517-9828-43D5-AC0A-C6615BA4A452}" srcId="{495DC527-7570-4ADB-B8B4-5E049DF9BBC8}" destId="{1E5947E7-EED3-41B9-B22B-295501704BBC}" srcOrd="4" destOrd="0" parTransId="{852E4D7E-E4E2-4A13-B1C7-E8C9B23828E3}" sibTransId="{2350FA26-969D-4F67-8E22-382B8428C22F}"/>
    <dgm:cxn modelId="{61FF7D25-F08C-4C71-BC17-16A182C10E4A}" type="presOf" srcId="{1E5947E7-EED3-41B9-B22B-295501704BBC}" destId="{4F8B71E4-FF62-4C48-A5A1-B943EE03D028}" srcOrd="0" destOrd="0" presId="urn:microsoft.com/office/officeart/2005/8/layout/default"/>
    <dgm:cxn modelId="{E5CF4734-D92D-4D96-A074-5701437E519B}" srcId="{495DC527-7570-4ADB-B8B4-5E049DF9BBC8}" destId="{52FD3663-CD26-4C77-842D-0F84FA3696EF}" srcOrd="0" destOrd="0" parTransId="{90445BDD-1FFC-48ED-BD18-DD571D5216E0}" sibTransId="{44FE05E0-1343-4A9B-9BD5-FCBD56F5499B}"/>
    <dgm:cxn modelId="{136D1C3C-76CC-4776-B234-7B7B73952F23}" type="presOf" srcId="{495DC527-7570-4ADB-B8B4-5E049DF9BBC8}" destId="{DF31FD57-81F9-4E2A-8D37-DB254E66EEDB}" srcOrd="0" destOrd="0" presId="urn:microsoft.com/office/officeart/2005/8/layout/default"/>
    <dgm:cxn modelId="{3EB22D3F-11A2-415B-972C-C05785273136}" type="presOf" srcId="{E7778F74-7F32-4A5A-B2AC-A9182602F382}" destId="{367333A6-4C85-4A9C-A3E2-AD4AD83A3E8A}" srcOrd="0" destOrd="0" presId="urn:microsoft.com/office/officeart/2005/8/layout/default"/>
    <dgm:cxn modelId="{A6AD7D69-9CA6-4C65-B2A4-0E760E246C63}" srcId="{495DC527-7570-4ADB-B8B4-5E049DF9BBC8}" destId="{C9BDF4B4-DD9C-4ECF-B3F5-54AC37F8906F}" srcOrd="6" destOrd="0" parTransId="{9520C046-F59E-403F-9CB6-C8B6D39379AE}" sibTransId="{5FEAC53A-21BE-49E2-882D-C48A6FA98A7A}"/>
    <dgm:cxn modelId="{D8C2A66C-C252-4DE4-A57E-2596D503FF3B}" type="presOf" srcId="{DAA54D33-E75A-497B-A107-EAF252EAB752}" destId="{C14BAC0B-86A1-41CA-B2F4-5AAB8967505F}" srcOrd="0" destOrd="0" presId="urn:microsoft.com/office/officeart/2005/8/layout/default"/>
    <dgm:cxn modelId="{2B75BD4E-E2B0-4C2F-9256-BF53CD809A81}" srcId="{495DC527-7570-4ADB-B8B4-5E049DF9BBC8}" destId="{0453246C-8350-4015-80B3-C3A498FC18A7}" srcOrd="5" destOrd="0" parTransId="{C32822D1-03CA-4649-B5C5-CEEAB9A8C7F6}" sibTransId="{DF0DA30C-5EB5-4907-B43F-034CC25A8710}"/>
    <dgm:cxn modelId="{FF1F177A-5BC2-4F37-9AD2-40478D7A4074}" type="presOf" srcId="{0453246C-8350-4015-80B3-C3A498FC18A7}" destId="{B4564C6E-AF73-4052-A679-C0CB8F299395}" srcOrd="0" destOrd="0" presId="urn:microsoft.com/office/officeart/2005/8/layout/default"/>
    <dgm:cxn modelId="{58825E91-57C8-45F8-BFE3-713C9A9A3382}" srcId="{495DC527-7570-4ADB-B8B4-5E049DF9BBC8}" destId="{DAA54D33-E75A-497B-A107-EAF252EAB752}" srcOrd="1" destOrd="0" parTransId="{1E931BB3-4E77-4235-AC99-88BEB3E2FCD1}" sibTransId="{92D40C5F-34CC-4B40-8A34-4B1E49F5AD7C}"/>
    <dgm:cxn modelId="{ADBE81A5-FBB9-467F-A0DE-2849951DDEDD}" type="presOf" srcId="{52FD3663-CD26-4C77-842D-0F84FA3696EF}" destId="{81D736C4-9461-4642-A023-B9F11A7185AC}" srcOrd="0" destOrd="0" presId="urn:microsoft.com/office/officeart/2005/8/layout/default"/>
    <dgm:cxn modelId="{862250A9-9AAB-47C3-985F-4C255394BEF8}" srcId="{495DC527-7570-4ADB-B8B4-5E049DF9BBC8}" destId="{5372A9AB-1FD3-4AF4-BD6E-436A91FC557D}" srcOrd="3" destOrd="0" parTransId="{B8D8D8EC-AB0D-4C94-97C6-77FA8F5AF588}" sibTransId="{F1B90287-7651-483F-9CBA-E75FA391117C}"/>
    <dgm:cxn modelId="{F20C73BB-C020-4E52-BC7A-621BC1A2C929}" type="presOf" srcId="{C9BDF4B4-DD9C-4ECF-B3F5-54AC37F8906F}" destId="{0FDCA8BF-F47D-4FF1-B8C5-6531EE2A0B7E}" srcOrd="0" destOrd="0" presId="urn:microsoft.com/office/officeart/2005/8/layout/default"/>
    <dgm:cxn modelId="{CB38A2D0-9119-406F-868D-11088366502E}" srcId="{495DC527-7570-4ADB-B8B4-5E049DF9BBC8}" destId="{E7778F74-7F32-4A5A-B2AC-A9182602F382}" srcOrd="8" destOrd="0" parTransId="{C158F692-EB19-4E90-A2D7-AC9822E91F44}" sibTransId="{8F0DC4F8-151E-4EAF-8F47-56DBA3B7D6EE}"/>
    <dgm:cxn modelId="{DB8D6DD8-0121-419B-8287-F3C71A0A587D}" type="presOf" srcId="{8749D530-158B-4B2D-87B4-D302E886366C}" destId="{E0632005-A119-4652-BBE8-1516D05FB8BA}" srcOrd="0" destOrd="0" presId="urn:microsoft.com/office/officeart/2005/8/layout/default"/>
    <dgm:cxn modelId="{107BC1ED-A9A1-4CF1-BBF6-A684693F8A1F}" type="presOf" srcId="{3DB77A2C-1E62-4938-8D4D-3A8B679C5A24}" destId="{7F40C973-E1CF-40C4-9BF6-B192B230BDF3}" srcOrd="0" destOrd="0" presId="urn:microsoft.com/office/officeart/2005/8/layout/default"/>
    <dgm:cxn modelId="{874EA91A-9C09-498C-9F78-6E5864662125}" type="presParOf" srcId="{DF31FD57-81F9-4E2A-8D37-DB254E66EEDB}" destId="{81D736C4-9461-4642-A023-B9F11A7185AC}" srcOrd="0" destOrd="0" presId="urn:microsoft.com/office/officeart/2005/8/layout/default"/>
    <dgm:cxn modelId="{9B178D4C-DE24-4C69-A7F5-7BF1FAB81319}" type="presParOf" srcId="{DF31FD57-81F9-4E2A-8D37-DB254E66EEDB}" destId="{14B6D823-3324-4C93-A802-A3BB7803FF88}" srcOrd="1" destOrd="0" presId="urn:microsoft.com/office/officeart/2005/8/layout/default"/>
    <dgm:cxn modelId="{F8AB866A-A882-4F25-A426-10D02E2460F3}" type="presParOf" srcId="{DF31FD57-81F9-4E2A-8D37-DB254E66EEDB}" destId="{C14BAC0B-86A1-41CA-B2F4-5AAB8967505F}" srcOrd="2" destOrd="0" presId="urn:microsoft.com/office/officeart/2005/8/layout/default"/>
    <dgm:cxn modelId="{2E42BBAF-FA84-4E47-938A-EED9A06E8C4E}" type="presParOf" srcId="{DF31FD57-81F9-4E2A-8D37-DB254E66EEDB}" destId="{98832A75-B21F-4953-828B-20BFFC5F10E7}" srcOrd="3" destOrd="0" presId="urn:microsoft.com/office/officeart/2005/8/layout/default"/>
    <dgm:cxn modelId="{3D659220-550E-4C79-AFAF-5B4A948BF558}" type="presParOf" srcId="{DF31FD57-81F9-4E2A-8D37-DB254E66EEDB}" destId="{E0632005-A119-4652-BBE8-1516D05FB8BA}" srcOrd="4" destOrd="0" presId="urn:microsoft.com/office/officeart/2005/8/layout/default"/>
    <dgm:cxn modelId="{B7D25324-CEEA-4E25-8958-BDD76938E8ED}" type="presParOf" srcId="{DF31FD57-81F9-4E2A-8D37-DB254E66EEDB}" destId="{1114CC2F-F65E-4CF9-92EF-3F7FF5F60200}" srcOrd="5" destOrd="0" presId="urn:microsoft.com/office/officeart/2005/8/layout/default"/>
    <dgm:cxn modelId="{554ADF40-7867-487F-8296-EED1CE75C167}" type="presParOf" srcId="{DF31FD57-81F9-4E2A-8D37-DB254E66EEDB}" destId="{C577613D-38D2-40DD-B1BC-23A6E787F661}" srcOrd="6" destOrd="0" presId="urn:microsoft.com/office/officeart/2005/8/layout/default"/>
    <dgm:cxn modelId="{6A8EF440-413D-4638-923D-B5B551904EED}" type="presParOf" srcId="{DF31FD57-81F9-4E2A-8D37-DB254E66EEDB}" destId="{741DB83E-7438-4F67-BF45-E44160FFD214}" srcOrd="7" destOrd="0" presId="urn:microsoft.com/office/officeart/2005/8/layout/default"/>
    <dgm:cxn modelId="{92144118-8319-4635-8B4F-3FBFB6452901}" type="presParOf" srcId="{DF31FD57-81F9-4E2A-8D37-DB254E66EEDB}" destId="{4F8B71E4-FF62-4C48-A5A1-B943EE03D028}" srcOrd="8" destOrd="0" presId="urn:microsoft.com/office/officeart/2005/8/layout/default"/>
    <dgm:cxn modelId="{B5BCE33B-664E-4C43-9544-304F61D36928}" type="presParOf" srcId="{DF31FD57-81F9-4E2A-8D37-DB254E66EEDB}" destId="{738F4983-958D-4BB5-B7CB-EB646900108C}" srcOrd="9" destOrd="0" presId="urn:microsoft.com/office/officeart/2005/8/layout/default"/>
    <dgm:cxn modelId="{4E90F7FA-CCF6-414E-B2AD-2F788CEC1D00}" type="presParOf" srcId="{DF31FD57-81F9-4E2A-8D37-DB254E66EEDB}" destId="{B4564C6E-AF73-4052-A679-C0CB8F299395}" srcOrd="10" destOrd="0" presId="urn:microsoft.com/office/officeart/2005/8/layout/default"/>
    <dgm:cxn modelId="{47DB067D-FC45-4D43-BC87-CA961838BB7B}" type="presParOf" srcId="{DF31FD57-81F9-4E2A-8D37-DB254E66EEDB}" destId="{499BD3FF-F44E-4128-856B-B159D89136C9}" srcOrd="11" destOrd="0" presId="urn:microsoft.com/office/officeart/2005/8/layout/default"/>
    <dgm:cxn modelId="{66A89A7A-2C77-4F95-8A03-DE25ECA983EC}" type="presParOf" srcId="{DF31FD57-81F9-4E2A-8D37-DB254E66EEDB}" destId="{0FDCA8BF-F47D-4FF1-B8C5-6531EE2A0B7E}" srcOrd="12" destOrd="0" presId="urn:microsoft.com/office/officeart/2005/8/layout/default"/>
    <dgm:cxn modelId="{D1E30F5E-E158-489D-A07A-32988883AA26}" type="presParOf" srcId="{DF31FD57-81F9-4E2A-8D37-DB254E66EEDB}" destId="{3F9DCB55-7DF4-42F7-8A44-F249CB08FC74}" srcOrd="13" destOrd="0" presId="urn:microsoft.com/office/officeart/2005/8/layout/default"/>
    <dgm:cxn modelId="{BEDBF7C1-C927-4EB0-BB46-FB3CE8FACA4F}" type="presParOf" srcId="{DF31FD57-81F9-4E2A-8D37-DB254E66EEDB}" destId="{7F40C973-E1CF-40C4-9BF6-B192B230BDF3}" srcOrd="14" destOrd="0" presId="urn:microsoft.com/office/officeart/2005/8/layout/default"/>
    <dgm:cxn modelId="{70A13A7C-EBE2-4448-8C21-51BF9D272D99}" type="presParOf" srcId="{DF31FD57-81F9-4E2A-8D37-DB254E66EEDB}" destId="{25B0D17F-5643-4746-8EC4-A76AEE5E0F32}" srcOrd="15" destOrd="0" presId="urn:microsoft.com/office/officeart/2005/8/layout/default"/>
    <dgm:cxn modelId="{70A599A8-9EF9-42B4-A906-9A6CF7F541DE}" type="presParOf" srcId="{DF31FD57-81F9-4E2A-8D37-DB254E66EEDB}" destId="{367333A6-4C85-4A9C-A3E2-AD4AD83A3E8A}" srcOrd="16" destOrd="0" presId="urn:microsoft.com/office/officeart/2005/8/layout/default"/>
  </dgm:cxnLst>
  <dgm:bg>
    <a:solidFill>
      <a:schemeClr val="bg1"/>
    </a:solidFill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3B3315-65E5-4E1E-98E7-A39331174A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91E434B-B363-4D2D-BB45-ADAE792543BB}">
      <dgm:prSet custT="1"/>
      <dgm:spPr>
        <a:solidFill>
          <a:srgbClr val="F2EEF6"/>
        </a:solidFill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The number of years for which a person must have held a qualification before becoming eligible for judicial office is </a:t>
          </a:r>
          <a:r>
            <a:rPr lang="en-GB" sz="2000" b="1" dirty="0">
              <a:solidFill>
                <a:schemeClr val="tx1"/>
              </a:solidFill>
            </a:rPr>
            <a:t>5 to 7 years, depending on the post in question. </a:t>
          </a:r>
          <a:endParaRPr lang="en-GB" sz="2000" dirty="0">
            <a:solidFill>
              <a:schemeClr val="tx1"/>
            </a:solidFill>
          </a:endParaRPr>
        </a:p>
      </dgm:t>
    </dgm:pt>
    <dgm:pt modelId="{F2B884B7-F1E3-4C60-9CFD-B18284B31076}" type="parTrans" cxnId="{3CE85952-F325-4916-BD9C-EF2584BE5D0D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ACB2CCFA-1653-47E7-889A-66DE27F5472D}" type="sibTrans" cxnId="{3CE85952-F325-4916-BD9C-EF2584BE5D0D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AE802B9D-3FD3-47AD-B380-AE34F041223A}">
      <dgm:prSet custT="1"/>
      <dgm:spPr>
        <a:solidFill>
          <a:srgbClr val="F2EEF6"/>
        </a:solidFill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The Lord Chancellor expects that candidates for salaried posts will have </a:t>
          </a:r>
          <a:r>
            <a:rPr lang="en-GB" sz="2000" b="1" dirty="0">
              <a:solidFill>
                <a:schemeClr val="tx1"/>
              </a:solidFill>
            </a:rPr>
            <a:t>sufficient directly relevant previous judicial experience. </a:t>
          </a:r>
          <a:r>
            <a:rPr lang="en-GB" sz="2000" dirty="0">
              <a:solidFill>
                <a:schemeClr val="tx1"/>
              </a:solidFill>
            </a:rPr>
            <a:t>(N.B. the need to demonstrate judicial experience can be waived in exceptional circumstances).</a:t>
          </a:r>
        </a:p>
      </dgm:t>
    </dgm:pt>
    <dgm:pt modelId="{9A5DC1EF-D84C-4C7A-98E0-765E36F815FE}" type="parTrans" cxnId="{12549D96-6A55-4E79-986F-5E26F261FE40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F9728917-8323-4A62-8D09-AA6E88FB49A9}" type="sibTrans" cxnId="{12549D96-6A55-4E79-986F-5E26F261FE40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16D9067F-082B-490F-B2F9-0C3589FF83C7}">
      <dgm:prSet custT="1"/>
      <dgm:spPr>
        <a:solidFill>
          <a:srgbClr val="F2EEF6"/>
        </a:solidFill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The meaning of directly relevant experience is </a:t>
          </a:r>
          <a:r>
            <a:rPr lang="en-GB" sz="2000" b="1" dirty="0">
              <a:solidFill>
                <a:schemeClr val="tx1"/>
              </a:solidFill>
            </a:rPr>
            <a:t>sitting as a judge in a salaried or fee-paid capacity. </a:t>
          </a:r>
          <a:r>
            <a:rPr lang="en-GB" sz="2000" dirty="0">
              <a:solidFill>
                <a:schemeClr val="tx1"/>
              </a:solidFill>
            </a:rPr>
            <a:t>For fee-paid judges, this should be for a period of at least 2 years or 30 sitting days since appointment. </a:t>
          </a:r>
        </a:p>
      </dgm:t>
    </dgm:pt>
    <dgm:pt modelId="{B403E93D-C512-4388-AA6A-C5C102B67238}" type="parTrans" cxnId="{CAD4B0F0-EA5F-429A-A201-382912B814CD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6F784F18-9F86-415F-8FA7-BE072FB07B48}" type="sibTrans" cxnId="{CAD4B0F0-EA5F-429A-A201-382912B814CD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1879C997-E383-4A74-B2AB-4970864E5F6F}" type="pres">
      <dgm:prSet presAssocID="{433B3315-65E5-4E1E-98E7-A39331174AA6}" presName="linear" presStyleCnt="0">
        <dgm:presLayoutVars>
          <dgm:animLvl val="lvl"/>
          <dgm:resizeHandles val="exact"/>
        </dgm:presLayoutVars>
      </dgm:prSet>
      <dgm:spPr/>
    </dgm:pt>
    <dgm:pt modelId="{1FC4CD2D-A486-452E-8ACD-A1C2B5061DFB}" type="pres">
      <dgm:prSet presAssocID="{691E434B-B363-4D2D-BB45-ADAE792543B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80D92C9-013C-41C6-ADB9-0BB72606FCD1}" type="pres">
      <dgm:prSet presAssocID="{ACB2CCFA-1653-47E7-889A-66DE27F5472D}" presName="spacer" presStyleCnt="0"/>
      <dgm:spPr/>
    </dgm:pt>
    <dgm:pt modelId="{D69EA877-141F-4241-B91F-56CAA1B662D9}" type="pres">
      <dgm:prSet presAssocID="{AE802B9D-3FD3-47AD-B380-AE34F041223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B3D3099-7948-4BF6-808A-3FE637B387E6}" type="pres">
      <dgm:prSet presAssocID="{F9728917-8323-4A62-8D09-AA6E88FB49A9}" presName="spacer" presStyleCnt="0"/>
      <dgm:spPr/>
    </dgm:pt>
    <dgm:pt modelId="{EA7ED91B-9CE0-4916-A7FE-273E229FA536}" type="pres">
      <dgm:prSet presAssocID="{16D9067F-082B-490F-B2F9-0C3589FF83C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4C55927-CB05-442F-892D-53C1E258A536}" type="presOf" srcId="{16D9067F-082B-490F-B2F9-0C3589FF83C7}" destId="{EA7ED91B-9CE0-4916-A7FE-273E229FA536}" srcOrd="0" destOrd="0" presId="urn:microsoft.com/office/officeart/2005/8/layout/vList2"/>
    <dgm:cxn modelId="{53B9776B-E473-4674-93E6-FD63E9C02510}" type="presOf" srcId="{691E434B-B363-4D2D-BB45-ADAE792543BB}" destId="{1FC4CD2D-A486-452E-8ACD-A1C2B5061DFB}" srcOrd="0" destOrd="0" presId="urn:microsoft.com/office/officeart/2005/8/layout/vList2"/>
    <dgm:cxn modelId="{3CE85952-F325-4916-BD9C-EF2584BE5D0D}" srcId="{433B3315-65E5-4E1E-98E7-A39331174AA6}" destId="{691E434B-B363-4D2D-BB45-ADAE792543BB}" srcOrd="0" destOrd="0" parTransId="{F2B884B7-F1E3-4C60-9CFD-B18284B31076}" sibTransId="{ACB2CCFA-1653-47E7-889A-66DE27F5472D}"/>
    <dgm:cxn modelId="{12549D96-6A55-4E79-986F-5E26F261FE40}" srcId="{433B3315-65E5-4E1E-98E7-A39331174AA6}" destId="{AE802B9D-3FD3-47AD-B380-AE34F041223A}" srcOrd="1" destOrd="0" parTransId="{9A5DC1EF-D84C-4C7A-98E0-765E36F815FE}" sibTransId="{F9728917-8323-4A62-8D09-AA6E88FB49A9}"/>
    <dgm:cxn modelId="{D7C181AD-72AE-42CB-9DFE-F31CF61DC351}" type="presOf" srcId="{433B3315-65E5-4E1E-98E7-A39331174AA6}" destId="{1879C997-E383-4A74-B2AB-4970864E5F6F}" srcOrd="0" destOrd="0" presId="urn:microsoft.com/office/officeart/2005/8/layout/vList2"/>
    <dgm:cxn modelId="{B26042D6-D9B0-4F50-A748-C379D2768339}" type="presOf" srcId="{AE802B9D-3FD3-47AD-B380-AE34F041223A}" destId="{D69EA877-141F-4241-B91F-56CAA1B662D9}" srcOrd="0" destOrd="0" presId="urn:microsoft.com/office/officeart/2005/8/layout/vList2"/>
    <dgm:cxn modelId="{CAD4B0F0-EA5F-429A-A201-382912B814CD}" srcId="{433B3315-65E5-4E1E-98E7-A39331174AA6}" destId="{16D9067F-082B-490F-B2F9-0C3589FF83C7}" srcOrd="2" destOrd="0" parTransId="{B403E93D-C512-4388-AA6A-C5C102B67238}" sibTransId="{6F784F18-9F86-415F-8FA7-BE072FB07B48}"/>
    <dgm:cxn modelId="{A6351AAA-EDA7-44DE-91FF-DF8987786469}" type="presParOf" srcId="{1879C997-E383-4A74-B2AB-4970864E5F6F}" destId="{1FC4CD2D-A486-452E-8ACD-A1C2B5061DFB}" srcOrd="0" destOrd="0" presId="urn:microsoft.com/office/officeart/2005/8/layout/vList2"/>
    <dgm:cxn modelId="{EBFC9125-AE14-4C53-BED6-EB0A1E6F6F4F}" type="presParOf" srcId="{1879C997-E383-4A74-B2AB-4970864E5F6F}" destId="{F80D92C9-013C-41C6-ADB9-0BB72606FCD1}" srcOrd="1" destOrd="0" presId="urn:microsoft.com/office/officeart/2005/8/layout/vList2"/>
    <dgm:cxn modelId="{699C28C2-8565-48DB-A26D-594F3275E662}" type="presParOf" srcId="{1879C997-E383-4A74-B2AB-4970864E5F6F}" destId="{D69EA877-141F-4241-B91F-56CAA1B662D9}" srcOrd="2" destOrd="0" presId="urn:microsoft.com/office/officeart/2005/8/layout/vList2"/>
    <dgm:cxn modelId="{CB7F783B-DBD8-4DA9-A647-6289A8F55F78}" type="presParOf" srcId="{1879C997-E383-4A74-B2AB-4970864E5F6F}" destId="{8B3D3099-7948-4BF6-808A-3FE637B387E6}" srcOrd="3" destOrd="0" presId="urn:microsoft.com/office/officeart/2005/8/layout/vList2"/>
    <dgm:cxn modelId="{1AAB6CF5-150D-4D7C-B511-67E2FE5B04EE}" type="presParOf" srcId="{1879C997-E383-4A74-B2AB-4970864E5F6F}" destId="{EA7ED91B-9CE0-4916-A7FE-273E229FA53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3B3315-65E5-4E1E-98E7-A39331174A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91E434B-B363-4D2D-BB45-ADAE792543BB}">
      <dgm:prSet custT="1"/>
      <dgm:spPr>
        <a:solidFill>
          <a:srgbClr val="F2EEF6"/>
        </a:solidFill>
      </dgm:spPr>
      <dgm:t>
        <a:bodyPr/>
        <a:lstStyle/>
        <a:p>
          <a:r>
            <a:rPr lang="en-GB" sz="2000" b="1" dirty="0">
              <a:solidFill>
                <a:schemeClr val="tx1"/>
              </a:solidFill>
            </a:rPr>
            <a:t>Annually</a:t>
          </a:r>
          <a:r>
            <a:rPr lang="en-GB" sz="2000" b="0" dirty="0">
              <a:solidFill>
                <a:schemeClr val="tx1"/>
              </a:solidFill>
            </a:rPr>
            <a:t>: Deputy High Court Judge, Circuit Judge, Recorder, District Judge, Deputy District Judge </a:t>
          </a:r>
          <a:endParaRPr lang="en-GB" sz="2000" dirty="0">
            <a:solidFill>
              <a:schemeClr val="tx1"/>
            </a:solidFill>
          </a:endParaRPr>
        </a:p>
      </dgm:t>
    </dgm:pt>
    <dgm:pt modelId="{F2B884B7-F1E3-4C60-9CFD-B18284B31076}" type="parTrans" cxnId="{3CE85952-F325-4916-BD9C-EF2584BE5D0D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ACB2CCFA-1653-47E7-889A-66DE27F5472D}" type="sibTrans" cxnId="{3CE85952-F325-4916-BD9C-EF2584BE5D0D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AE802B9D-3FD3-47AD-B380-AE34F041223A}">
      <dgm:prSet custT="1"/>
      <dgm:spPr>
        <a:solidFill>
          <a:srgbClr val="F2EEF6"/>
        </a:solidFill>
      </dgm:spPr>
      <dgm:t>
        <a:bodyPr/>
        <a:lstStyle/>
        <a:p>
          <a:r>
            <a:rPr lang="en-GB" sz="2000" b="1" i="0" dirty="0">
              <a:solidFill>
                <a:schemeClr val="tx1"/>
              </a:solidFill>
            </a:rPr>
            <a:t>Every 18 months</a:t>
          </a:r>
          <a:r>
            <a:rPr lang="en-GB" sz="2000" b="0" i="0" dirty="0">
              <a:solidFill>
                <a:schemeClr val="tx1"/>
              </a:solidFill>
            </a:rPr>
            <a:t>: Judge of the Upper Tribunal, Deputy Judge of the Upper Tribunal, Judge of the First-tier tribunal, </a:t>
          </a:r>
          <a:r>
            <a:rPr lang="en-GB" sz="2000" b="0" dirty="0">
              <a:solidFill>
                <a:schemeClr val="tx1"/>
              </a:solidFill>
            </a:rPr>
            <a:t>Fee-paid Judge of the First-tier Tribunal (</a:t>
          </a:r>
          <a:r>
            <a:rPr lang="en-GB" sz="2000" b="0" i="1" dirty="0">
              <a:solidFill>
                <a:schemeClr val="tx1"/>
              </a:solidFill>
            </a:rPr>
            <a:t>usually alongside Fee-paid Judge of the Employment Tribunal of England &amp; Wales</a:t>
          </a:r>
          <a:r>
            <a:rPr lang="en-GB" sz="2000" b="0" dirty="0">
              <a:solidFill>
                <a:schemeClr val="tx1"/>
              </a:solidFill>
            </a:rPr>
            <a:t>)</a:t>
          </a:r>
          <a:endParaRPr lang="en-GB" sz="2000" dirty="0">
            <a:solidFill>
              <a:schemeClr val="tx1"/>
            </a:solidFill>
          </a:endParaRPr>
        </a:p>
      </dgm:t>
    </dgm:pt>
    <dgm:pt modelId="{F9728917-8323-4A62-8D09-AA6E88FB49A9}" type="sibTrans" cxnId="{12549D96-6A55-4E79-986F-5E26F261FE40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9A5DC1EF-D84C-4C7A-98E0-765E36F815FE}" type="parTrans" cxnId="{12549D96-6A55-4E79-986F-5E26F261FE40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16D9067F-082B-490F-B2F9-0C3589FF83C7}">
      <dgm:prSet custT="1"/>
      <dgm:spPr>
        <a:solidFill>
          <a:srgbClr val="F2EEF6"/>
        </a:solidFill>
      </dgm:spPr>
      <dgm:t>
        <a:bodyPr/>
        <a:lstStyle/>
        <a:p>
          <a:r>
            <a:rPr lang="en-GB" sz="2000" b="1" u="none" dirty="0">
              <a:solidFill>
                <a:schemeClr val="tx1"/>
              </a:solidFill>
            </a:rPr>
            <a:t>Every 2 years</a:t>
          </a:r>
          <a:r>
            <a:rPr lang="en-GB" sz="2000" b="1" u="sng" dirty="0">
              <a:solidFill>
                <a:schemeClr val="tx1"/>
              </a:solidFill>
            </a:rPr>
            <a:t>:</a:t>
          </a:r>
          <a:r>
            <a:rPr lang="en-GB" sz="2000" b="1" dirty="0">
              <a:solidFill>
                <a:schemeClr val="tx1"/>
              </a:solidFill>
            </a:rPr>
            <a:t> </a:t>
          </a:r>
          <a:r>
            <a:rPr lang="en-GB" sz="2000" b="0" dirty="0">
              <a:solidFill>
                <a:schemeClr val="tx1"/>
              </a:solidFill>
            </a:rPr>
            <a:t>District Judge (Magistrate’s Court), Deputy District Judge (Magistrate’s Court)</a:t>
          </a:r>
          <a:endParaRPr lang="en-GB" sz="2000" dirty="0">
            <a:solidFill>
              <a:schemeClr val="tx1"/>
            </a:solidFill>
          </a:endParaRPr>
        </a:p>
      </dgm:t>
    </dgm:pt>
    <dgm:pt modelId="{6F784F18-9F86-415F-8FA7-BE072FB07B48}" type="sibTrans" cxnId="{CAD4B0F0-EA5F-429A-A201-382912B814CD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B403E93D-C512-4388-AA6A-C5C102B67238}" type="parTrans" cxnId="{CAD4B0F0-EA5F-429A-A201-382912B814CD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1879C997-E383-4A74-B2AB-4970864E5F6F}" type="pres">
      <dgm:prSet presAssocID="{433B3315-65E5-4E1E-98E7-A39331174AA6}" presName="linear" presStyleCnt="0">
        <dgm:presLayoutVars>
          <dgm:animLvl val="lvl"/>
          <dgm:resizeHandles val="exact"/>
        </dgm:presLayoutVars>
      </dgm:prSet>
      <dgm:spPr/>
    </dgm:pt>
    <dgm:pt modelId="{1FC4CD2D-A486-452E-8ACD-A1C2B5061DFB}" type="pres">
      <dgm:prSet presAssocID="{691E434B-B363-4D2D-BB45-ADAE792543B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80D92C9-013C-41C6-ADB9-0BB72606FCD1}" type="pres">
      <dgm:prSet presAssocID="{ACB2CCFA-1653-47E7-889A-66DE27F5472D}" presName="spacer" presStyleCnt="0"/>
      <dgm:spPr/>
    </dgm:pt>
    <dgm:pt modelId="{D69EA877-141F-4241-B91F-56CAA1B662D9}" type="pres">
      <dgm:prSet presAssocID="{AE802B9D-3FD3-47AD-B380-AE34F041223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B3D3099-7948-4BF6-808A-3FE637B387E6}" type="pres">
      <dgm:prSet presAssocID="{F9728917-8323-4A62-8D09-AA6E88FB49A9}" presName="spacer" presStyleCnt="0"/>
      <dgm:spPr/>
    </dgm:pt>
    <dgm:pt modelId="{EA7ED91B-9CE0-4916-A7FE-273E229FA536}" type="pres">
      <dgm:prSet presAssocID="{16D9067F-082B-490F-B2F9-0C3589FF83C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4C55927-CB05-442F-892D-53C1E258A536}" type="presOf" srcId="{16D9067F-082B-490F-B2F9-0C3589FF83C7}" destId="{EA7ED91B-9CE0-4916-A7FE-273E229FA536}" srcOrd="0" destOrd="0" presId="urn:microsoft.com/office/officeart/2005/8/layout/vList2"/>
    <dgm:cxn modelId="{53B9776B-E473-4674-93E6-FD63E9C02510}" type="presOf" srcId="{691E434B-B363-4D2D-BB45-ADAE792543BB}" destId="{1FC4CD2D-A486-452E-8ACD-A1C2B5061DFB}" srcOrd="0" destOrd="0" presId="urn:microsoft.com/office/officeart/2005/8/layout/vList2"/>
    <dgm:cxn modelId="{3CE85952-F325-4916-BD9C-EF2584BE5D0D}" srcId="{433B3315-65E5-4E1E-98E7-A39331174AA6}" destId="{691E434B-B363-4D2D-BB45-ADAE792543BB}" srcOrd="0" destOrd="0" parTransId="{F2B884B7-F1E3-4C60-9CFD-B18284B31076}" sibTransId="{ACB2CCFA-1653-47E7-889A-66DE27F5472D}"/>
    <dgm:cxn modelId="{12549D96-6A55-4E79-986F-5E26F261FE40}" srcId="{433B3315-65E5-4E1E-98E7-A39331174AA6}" destId="{AE802B9D-3FD3-47AD-B380-AE34F041223A}" srcOrd="1" destOrd="0" parTransId="{9A5DC1EF-D84C-4C7A-98E0-765E36F815FE}" sibTransId="{F9728917-8323-4A62-8D09-AA6E88FB49A9}"/>
    <dgm:cxn modelId="{D7C181AD-72AE-42CB-9DFE-F31CF61DC351}" type="presOf" srcId="{433B3315-65E5-4E1E-98E7-A39331174AA6}" destId="{1879C997-E383-4A74-B2AB-4970864E5F6F}" srcOrd="0" destOrd="0" presId="urn:microsoft.com/office/officeart/2005/8/layout/vList2"/>
    <dgm:cxn modelId="{B26042D6-D9B0-4F50-A748-C379D2768339}" type="presOf" srcId="{AE802B9D-3FD3-47AD-B380-AE34F041223A}" destId="{D69EA877-141F-4241-B91F-56CAA1B662D9}" srcOrd="0" destOrd="0" presId="urn:microsoft.com/office/officeart/2005/8/layout/vList2"/>
    <dgm:cxn modelId="{CAD4B0F0-EA5F-429A-A201-382912B814CD}" srcId="{433B3315-65E5-4E1E-98E7-A39331174AA6}" destId="{16D9067F-082B-490F-B2F9-0C3589FF83C7}" srcOrd="2" destOrd="0" parTransId="{B403E93D-C512-4388-AA6A-C5C102B67238}" sibTransId="{6F784F18-9F86-415F-8FA7-BE072FB07B48}"/>
    <dgm:cxn modelId="{A6351AAA-EDA7-44DE-91FF-DF8987786469}" type="presParOf" srcId="{1879C997-E383-4A74-B2AB-4970864E5F6F}" destId="{1FC4CD2D-A486-452E-8ACD-A1C2B5061DFB}" srcOrd="0" destOrd="0" presId="urn:microsoft.com/office/officeart/2005/8/layout/vList2"/>
    <dgm:cxn modelId="{EBFC9125-AE14-4C53-BED6-EB0A1E6F6F4F}" type="presParOf" srcId="{1879C997-E383-4A74-B2AB-4970864E5F6F}" destId="{F80D92C9-013C-41C6-ADB9-0BB72606FCD1}" srcOrd="1" destOrd="0" presId="urn:microsoft.com/office/officeart/2005/8/layout/vList2"/>
    <dgm:cxn modelId="{699C28C2-8565-48DB-A26D-594F3275E662}" type="presParOf" srcId="{1879C997-E383-4A74-B2AB-4970864E5F6F}" destId="{D69EA877-141F-4241-B91F-56CAA1B662D9}" srcOrd="2" destOrd="0" presId="urn:microsoft.com/office/officeart/2005/8/layout/vList2"/>
    <dgm:cxn modelId="{CB7F783B-DBD8-4DA9-A647-6289A8F55F78}" type="presParOf" srcId="{1879C997-E383-4A74-B2AB-4970864E5F6F}" destId="{8B3D3099-7948-4BF6-808A-3FE637B387E6}" srcOrd="3" destOrd="0" presId="urn:microsoft.com/office/officeart/2005/8/layout/vList2"/>
    <dgm:cxn modelId="{1AAB6CF5-150D-4D7C-B511-67E2FE5B04EE}" type="presParOf" srcId="{1879C997-E383-4A74-B2AB-4970864E5F6F}" destId="{EA7ED91B-9CE0-4916-A7FE-273E229FA53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746D8B-BDB8-45B7-A2C1-5B8436F23AA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F9521EC-EA0C-45C9-85A5-E0CA8C44A397}">
      <dgm:prSet custT="1"/>
      <dgm:spPr>
        <a:solidFill>
          <a:schemeClr val="bg1"/>
        </a:solidFill>
        <a:ln>
          <a:solidFill>
            <a:srgbClr val="C7BED4"/>
          </a:solidFill>
        </a:ln>
      </dgm:spPr>
      <dgm:t>
        <a:bodyPr/>
        <a:lstStyle/>
        <a:p>
          <a:r>
            <a:rPr lang="en-GB" sz="2000" b="1" dirty="0">
              <a:solidFill>
                <a:schemeClr val="tx1"/>
              </a:solidFill>
            </a:rPr>
            <a:t>1. Advertising </a:t>
          </a:r>
          <a:r>
            <a:rPr lang="en-GB" sz="1800" dirty="0">
              <a:solidFill>
                <a:schemeClr val="tx1"/>
              </a:solidFill>
            </a:rPr>
            <a:t>Exercise is launched on the JAC website. </a:t>
          </a:r>
        </a:p>
      </dgm:t>
    </dgm:pt>
    <dgm:pt modelId="{9190BCCC-3EEC-41AE-9839-71E9F365BB78}" type="parTrans" cxnId="{34A67DAD-8ACC-4BE7-A0D1-721D9EAB6B0D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30C48C6-2F50-4414-861B-1F07979C5C09}" type="sibTrans" cxnId="{34A67DAD-8ACC-4BE7-A0D1-721D9EAB6B0D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8C5D9561-1FB0-4AEF-9FF8-675969279719}">
      <dgm:prSet custT="1"/>
      <dgm:spPr>
        <a:solidFill>
          <a:srgbClr val="F3EFF5"/>
        </a:solidFill>
        <a:ln>
          <a:solidFill>
            <a:srgbClr val="C7BED4"/>
          </a:solidFill>
        </a:ln>
      </dgm:spPr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2. Application </a:t>
          </a:r>
          <a:r>
            <a:rPr lang="en-US" sz="1800" dirty="0">
              <a:solidFill>
                <a:schemeClr val="tx1"/>
              </a:solidFill>
            </a:rPr>
            <a:t>Candidates apply online and provide a self assessment Independent Assessments provide further evidence</a:t>
          </a:r>
          <a:endParaRPr lang="en-GB" sz="1800" dirty="0">
            <a:solidFill>
              <a:schemeClr val="tx1"/>
            </a:solidFill>
          </a:endParaRPr>
        </a:p>
      </dgm:t>
    </dgm:pt>
    <dgm:pt modelId="{81FF94C1-896F-4C44-8946-AA3436DC9914}" type="parTrans" cxnId="{5BD42F95-B9DA-4019-9E4D-DD91A00DC1D5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B0FB66CE-E599-4ABC-807D-F953E4DB8B38}" type="sibTrans" cxnId="{5BD42F95-B9DA-4019-9E4D-DD91A00DC1D5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A402955F-200B-4105-AB61-CB2824C8D28E}">
      <dgm:prSet custT="1"/>
      <dgm:spPr>
        <a:solidFill>
          <a:schemeClr val="bg1"/>
        </a:solidFill>
        <a:ln>
          <a:solidFill>
            <a:srgbClr val="C7BED4"/>
          </a:solidFill>
        </a:ln>
      </dgm:spPr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3. Eligibility </a:t>
          </a:r>
          <a:r>
            <a:rPr lang="en-US" sz="1800" dirty="0">
              <a:solidFill>
                <a:schemeClr val="tx1"/>
              </a:solidFill>
            </a:rPr>
            <a:t>Candidates must be legally qualified with post qualification experience. Some exercises have Additional Selection Criteria </a:t>
          </a:r>
          <a:endParaRPr lang="en-GB" sz="1800" dirty="0">
            <a:solidFill>
              <a:schemeClr val="tx1"/>
            </a:solidFill>
          </a:endParaRPr>
        </a:p>
      </dgm:t>
    </dgm:pt>
    <dgm:pt modelId="{16391ACC-9D36-47B5-887B-DB7890CA7878}" type="parTrans" cxnId="{068EF95B-FB78-4C4A-AE0B-9F17C7CF5B00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961C5ABE-F7C6-4E9D-A6D8-612F109B454A}" type="sibTrans" cxnId="{068EF95B-FB78-4C4A-AE0B-9F17C7CF5B00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C2F5D489-C7D5-45DE-876F-524D0948143D}">
      <dgm:prSet custT="1"/>
      <dgm:spPr>
        <a:solidFill>
          <a:srgbClr val="F3EFF5"/>
        </a:solidFill>
        <a:ln>
          <a:solidFill>
            <a:srgbClr val="C7BED4"/>
          </a:solidFill>
        </a:ln>
      </dgm:spPr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4. Shortlisting  </a:t>
          </a:r>
          <a:r>
            <a:rPr lang="en-US" sz="1800" dirty="0">
              <a:solidFill>
                <a:schemeClr val="tx1"/>
              </a:solidFill>
            </a:rPr>
            <a:t>We use a range of shortlisting methods depending on the type of role, the skills required, and the number of candidates</a:t>
          </a:r>
          <a:endParaRPr lang="en-GB" sz="1800" dirty="0">
            <a:solidFill>
              <a:schemeClr val="tx1"/>
            </a:solidFill>
          </a:endParaRPr>
        </a:p>
      </dgm:t>
    </dgm:pt>
    <dgm:pt modelId="{8FD307E0-E3C3-4B32-8A32-E93FFDFACFE1}" type="parTrans" cxnId="{74619AC1-EBE7-49D5-AF24-A8DC7086E7E6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CFA2CC38-FE89-4090-AB18-941FEC843395}" type="sibTrans" cxnId="{74619AC1-EBE7-49D5-AF24-A8DC7086E7E6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0115D4B-4E14-4838-B67D-8966D1AB830F}">
      <dgm:prSet custT="1"/>
      <dgm:spPr>
        <a:solidFill>
          <a:schemeClr val="bg1"/>
        </a:solidFill>
        <a:ln>
          <a:solidFill>
            <a:srgbClr val="C7BED4"/>
          </a:solidFill>
        </a:ln>
      </dgm:spPr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5. Selection</a:t>
          </a:r>
          <a:r>
            <a:rPr lang="en-US" sz="2000" dirty="0">
              <a:solidFill>
                <a:schemeClr val="tx1"/>
              </a:solidFill>
            </a:rPr>
            <a:t> </a:t>
          </a:r>
          <a:r>
            <a:rPr lang="en-US" sz="2000" b="1" dirty="0">
              <a:solidFill>
                <a:schemeClr val="tx1"/>
              </a:solidFill>
            </a:rPr>
            <a:t>Day </a:t>
          </a:r>
          <a:r>
            <a:rPr lang="en-US" sz="1800" dirty="0">
              <a:solidFill>
                <a:schemeClr val="tx1"/>
              </a:solidFill>
            </a:rPr>
            <a:t>Competency based interview and another element, depending on the role.</a:t>
          </a:r>
          <a:endParaRPr lang="en-GB" sz="1800" dirty="0">
            <a:solidFill>
              <a:schemeClr val="tx1"/>
            </a:solidFill>
          </a:endParaRPr>
        </a:p>
      </dgm:t>
    </dgm:pt>
    <dgm:pt modelId="{46043E37-ABFF-417A-99F8-72E157033C2F}" type="parTrans" cxnId="{57AB4932-811E-4162-84D1-3D5398FBD476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8445720F-578A-4709-BE51-02713D06BC95}" type="sibTrans" cxnId="{57AB4932-811E-4162-84D1-3D5398FBD476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9F2562FA-F901-4C50-9ECB-B9AF72FB7833}">
      <dgm:prSet custT="1"/>
      <dgm:spPr>
        <a:solidFill>
          <a:srgbClr val="F3EFF5"/>
        </a:solidFill>
        <a:ln>
          <a:solidFill>
            <a:srgbClr val="C7BED4"/>
          </a:solidFill>
        </a:ln>
      </dgm:spPr>
      <dgm:t>
        <a:bodyPr/>
        <a:lstStyle/>
        <a:p>
          <a:r>
            <a:rPr lang="en-GB" sz="2000" b="1" dirty="0">
              <a:solidFill>
                <a:schemeClr val="tx1"/>
              </a:solidFill>
            </a:rPr>
            <a:t>6. Statutory consultation  </a:t>
          </a:r>
          <a:r>
            <a:rPr lang="en-GB" sz="1800" dirty="0">
              <a:solidFill>
                <a:schemeClr val="tx1"/>
              </a:solidFill>
            </a:rPr>
            <a:t>As required by the Judicial Appointment Regulations 2013, the JAC will carry out consultation as part of a selection exercise.</a:t>
          </a:r>
        </a:p>
      </dgm:t>
    </dgm:pt>
    <dgm:pt modelId="{96B44155-96DF-439D-97FC-FF9247B3ED8B}" type="parTrans" cxnId="{E5B2F566-18C9-4541-AB82-71A730921CC0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5CBE6C04-FD06-4C01-81A8-55EAD870474B}" type="sibTrans" cxnId="{E5B2F566-18C9-4541-AB82-71A730921CC0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FB8CE747-174F-42BF-8C2B-DD764859B229}">
      <dgm:prSet custT="1"/>
      <dgm:spPr>
        <a:solidFill>
          <a:schemeClr val="bg1"/>
        </a:solidFill>
        <a:ln>
          <a:solidFill>
            <a:srgbClr val="C7BED4"/>
          </a:solidFill>
        </a:ln>
      </dgm:spPr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7. Character </a:t>
          </a:r>
          <a:r>
            <a:rPr lang="en-US" sz="1800" dirty="0">
              <a:solidFill>
                <a:schemeClr val="tx1"/>
              </a:solidFill>
            </a:rPr>
            <a:t>Candidates make a declaration of good character We conduct professional, financial and criminal checks on candidates.</a:t>
          </a:r>
          <a:endParaRPr lang="en-GB" sz="1800" dirty="0">
            <a:solidFill>
              <a:schemeClr val="tx1"/>
            </a:solidFill>
          </a:endParaRPr>
        </a:p>
      </dgm:t>
    </dgm:pt>
    <dgm:pt modelId="{354C016A-AEFB-4553-8721-227137809CB7}" type="parTrans" cxnId="{86EBCA2C-E72D-42F2-BF47-09A3D392F42E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41A4ECA5-45DE-4723-B74F-4C45E6363AA6}" type="sibTrans" cxnId="{86EBCA2C-E72D-42F2-BF47-09A3D392F42E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5DFFF4D7-821C-44DD-810C-296BE17D49E0}">
      <dgm:prSet custT="1"/>
      <dgm:spPr>
        <a:solidFill>
          <a:srgbClr val="F3EFF5"/>
        </a:solidFill>
        <a:ln>
          <a:solidFill>
            <a:srgbClr val="C7BED4"/>
          </a:solidFill>
        </a:ln>
      </dgm:spPr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8. Recommendation </a:t>
          </a:r>
          <a:r>
            <a:rPr lang="en-US" sz="1800" dirty="0">
              <a:solidFill>
                <a:schemeClr val="tx1"/>
              </a:solidFill>
            </a:rPr>
            <a:t>The JAC Board meets as the Selection and Character Committee to agree The Commission then makes its recommendation to the Appropriate Authority.</a:t>
          </a:r>
          <a:endParaRPr lang="en-GB" sz="1800" dirty="0">
            <a:solidFill>
              <a:schemeClr val="tx1"/>
            </a:solidFill>
          </a:endParaRPr>
        </a:p>
      </dgm:t>
    </dgm:pt>
    <dgm:pt modelId="{F347F247-9D43-481F-B5E5-475107DF165F}" type="parTrans" cxnId="{4670179B-3BA3-4A64-8E0A-61BB97FA1BA7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048713FE-5826-48E9-8433-14BE55493F9C}" type="sibTrans" cxnId="{4670179B-3BA3-4A64-8E0A-61BB97FA1BA7}">
      <dgm:prSet/>
      <dgm:spPr/>
      <dgm:t>
        <a:bodyPr/>
        <a:lstStyle/>
        <a:p>
          <a:endParaRPr lang="en-GB" sz="1800">
            <a:solidFill>
              <a:schemeClr val="tx1"/>
            </a:solidFill>
          </a:endParaRPr>
        </a:p>
      </dgm:t>
    </dgm:pt>
    <dgm:pt modelId="{2BDD6E65-48FA-4911-9240-EE5395CC27A0}" type="pres">
      <dgm:prSet presAssocID="{12746D8B-BDB8-45B7-A2C1-5B8436F23AAD}" presName="vert0" presStyleCnt="0">
        <dgm:presLayoutVars>
          <dgm:dir/>
          <dgm:animOne val="branch"/>
          <dgm:animLvl val="lvl"/>
        </dgm:presLayoutVars>
      </dgm:prSet>
      <dgm:spPr/>
    </dgm:pt>
    <dgm:pt modelId="{9176312C-5237-474A-8CF1-19124C7252DF}" type="pres">
      <dgm:prSet presAssocID="{1F9521EC-EA0C-45C9-85A5-E0CA8C44A397}" presName="thickLine" presStyleLbl="alignNode1" presStyleIdx="0" presStyleCnt="8"/>
      <dgm:spPr/>
    </dgm:pt>
    <dgm:pt modelId="{0B4BC5F3-470A-4D4D-86BD-4F6826BE819A}" type="pres">
      <dgm:prSet presAssocID="{1F9521EC-EA0C-45C9-85A5-E0CA8C44A397}" presName="horz1" presStyleCnt="0"/>
      <dgm:spPr/>
    </dgm:pt>
    <dgm:pt modelId="{E696ACD5-6C8B-4687-ACC9-AF5AA4735C08}" type="pres">
      <dgm:prSet presAssocID="{1F9521EC-EA0C-45C9-85A5-E0CA8C44A397}" presName="tx1" presStyleLbl="revTx" presStyleIdx="0" presStyleCnt="8" custScaleY="55376"/>
      <dgm:spPr/>
    </dgm:pt>
    <dgm:pt modelId="{765FAEA9-DEB5-4C97-8D1B-2072B837D30E}" type="pres">
      <dgm:prSet presAssocID="{1F9521EC-EA0C-45C9-85A5-E0CA8C44A397}" presName="vert1" presStyleCnt="0"/>
      <dgm:spPr/>
    </dgm:pt>
    <dgm:pt modelId="{AEC59856-30A3-4754-8113-09C1C9B798A2}" type="pres">
      <dgm:prSet presAssocID="{8C5D9561-1FB0-4AEF-9FF8-675969279719}" presName="thickLine" presStyleLbl="alignNode1" presStyleIdx="1" presStyleCnt="8"/>
      <dgm:spPr/>
    </dgm:pt>
    <dgm:pt modelId="{0DAD0D09-9F98-43F0-818A-EC0119667E7C}" type="pres">
      <dgm:prSet presAssocID="{8C5D9561-1FB0-4AEF-9FF8-675969279719}" presName="horz1" presStyleCnt="0"/>
      <dgm:spPr/>
    </dgm:pt>
    <dgm:pt modelId="{AE0314BC-B165-492C-9DD8-639FAC7AED27}" type="pres">
      <dgm:prSet presAssocID="{8C5D9561-1FB0-4AEF-9FF8-675969279719}" presName="tx1" presStyleLbl="revTx" presStyleIdx="1" presStyleCnt="8"/>
      <dgm:spPr/>
    </dgm:pt>
    <dgm:pt modelId="{F3D0B695-3FA3-47BB-A343-465C5E006681}" type="pres">
      <dgm:prSet presAssocID="{8C5D9561-1FB0-4AEF-9FF8-675969279719}" presName="vert1" presStyleCnt="0"/>
      <dgm:spPr/>
    </dgm:pt>
    <dgm:pt modelId="{952127E8-1BFE-4E5E-B6DB-6DF05AEA80C1}" type="pres">
      <dgm:prSet presAssocID="{A402955F-200B-4105-AB61-CB2824C8D28E}" presName="thickLine" presStyleLbl="alignNode1" presStyleIdx="2" presStyleCnt="8"/>
      <dgm:spPr/>
    </dgm:pt>
    <dgm:pt modelId="{60C96BC8-22A5-48BD-86B3-231CB098D537}" type="pres">
      <dgm:prSet presAssocID="{A402955F-200B-4105-AB61-CB2824C8D28E}" presName="horz1" presStyleCnt="0"/>
      <dgm:spPr/>
    </dgm:pt>
    <dgm:pt modelId="{0C052E42-98BA-4855-AD53-ED9609FBC2C2}" type="pres">
      <dgm:prSet presAssocID="{A402955F-200B-4105-AB61-CB2824C8D28E}" presName="tx1" presStyleLbl="revTx" presStyleIdx="2" presStyleCnt="8"/>
      <dgm:spPr/>
    </dgm:pt>
    <dgm:pt modelId="{BACB7EBA-BB02-44C7-A92E-5F6809024DEB}" type="pres">
      <dgm:prSet presAssocID="{A402955F-200B-4105-AB61-CB2824C8D28E}" presName="vert1" presStyleCnt="0"/>
      <dgm:spPr/>
    </dgm:pt>
    <dgm:pt modelId="{D43CADFF-9EC8-4E0C-A1E4-3A75081BBA84}" type="pres">
      <dgm:prSet presAssocID="{C2F5D489-C7D5-45DE-876F-524D0948143D}" presName="thickLine" presStyleLbl="alignNode1" presStyleIdx="3" presStyleCnt="8"/>
      <dgm:spPr/>
    </dgm:pt>
    <dgm:pt modelId="{B0EC5BD8-0197-44C5-800E-47BE064DCF66}" type="pres">
      <dgm:prSet presAssocID="{C2F5D489-C7D5-45DE-876F-524D0948143D}" presName="horz1" presStyleCnt="0"/>
      <dgm:spPr/>
    </dgm:pt>
    <dgm:pt modelId="{7F4A74AF-6FD8-4CA1-9D09-06AC1A1967A1}" type="pres">
      <dgm:prSet presAssocID="{C2F5D489-C7D5-45DE-876F-524D0948143D}" presName="tx1" presStyleLbl="revTx" presStyleIdx="3" presStyleCnt="8"/>
      <dgm:spPr/>
    </dgm:pt>
    <dgm:pt modelId="{0E38AEAE-8751-41C4-8B68-65547AE2C587}" type="pres">
      <dgm:prSet presAssocID="{C2F5D489-C7D5-45DE-876F-524D0948143D}" presName="vert1" presStyleCnt="0"/>
      <dgm:spPr/>
    </dgm:pt>
    <dgm:pt modelId="{0D3F5728-B218-4640-8B95-623BA1143E78}" type="pres">
      <dgm:prSet presAssocID="{20115D4B-4E14-4838-B67D-8966D1AB830F}" presName="thickLine" presStyleLbl="alignNode1" presStyleIdx="4" presStyleCnt="8"/>
      <dgm:spPr/>
    </dgm:pt>
    <dgm:pt modelId="{E99C2F2F-F755-447C-BC99-1A1D52D04E7D}" type="pres">
      <dgm:prSet presAssocID="{20115D4B-4E14-4838-B67D-8966D1AB830F}" presName="horz1" presStyleCnt="0"/>
      <dgm:spPr/>
    </dgm:pt>
    <dgm:pt modelId="{CD2EA9B3-54C9-4EB2-BBF0-9AB5EDE7B76E}" type="pres">
      <dgm:prSet presAssocID="{20115D4B-4E14-4838-B67D-8966D1AB830F}" presName="tx1" presStyleLbl="revTx" presStyleIdx="4" presStyleCnt="8" custScaleY="85525"/>
      <dgm:spPr/>
    </dgm:pt>
    <dgm:pt modelId="{8577885A-83C3-478D-A59B-C9D4D3706FD6}" type="pres">
      <dgm:prSet presAssocID="{20115D4B-4E14-4838-B67D-8966D1AB830F}" presName="vert1" presStyleCnt="0"/>
      <dgm:spPr/>
    </dgm:pt>
    <dgm:pt modelId="{724661FE-0068-49F6-93E8-69A93FB360B6}" type="pres">
      <dgm:prSet presAssocID="{9F2562FA-F901-4C50-9ECB-B9AF72FB7833}" presName="thickLine" presStyleLbl="alignNode1" presStyleIdx="5" presStyleCnt="8"/>
      <dgm:spPr/>
    </dgm:pt>
    <dgm:pt modelId="{610F7B46-705A-4DF2-9731-FA542CF62E41}" type="pres">
      <dgm:prSet presAssocID="{9F2562FA-F901-4C50-9ECB-B9AF72FB7833}" presName="horz1" presStyleCnt="0"/>
      <dgm:spPr/>
    </dgm:pt>
    <dgm:pt modelId="{24229C54-8AD5-4C72-B68A-822F7B23588F}" type="pres">
      <dgm:prSet presAssocID="{9F2562FA-F901-4C50-9ECB-B9AF72FB7833}" presName="tx1" presStyleLbl="revTx" presStyleIdx="5" presStyleCnt="8"/>
      <dgm:spPr/>
    </dgm:pt>
    <dgm:pt modelId="{1D0795EC-3978-4C67-A4A4-1A282A8890EA}" type="pres">
      <dgm:prSet presAssocID="{9F2562FA-F901-4C50-9ECB-B9AF72FB7833}" presName="vert1" presStyleCnt="0"/>
      <dgm:spPr/>
    </dgm:pt>
    <dgm:pt modelId="{59884670-2F7E-42C6-BFFD-B552663CEFE0}" type="pres">
      <dgm:prSet presAssocID="{FB8CE747-174F-42BF-8C2B-DD764859B229}" presName="thickLine" presStyleLbl="alignNode1" presStyleIdx="6" presStyleCnt="8"/>
      <dgm:spPr/>
    </dgm:pt>
    <dgm:pt modelId="{4EE03460-EDBF-4E6F-86E4-1A849077BEC5}" type="pres">
      <dgm:prSet presAssocID="{FB8CE747-174F-42BF-8C2B-DD764859B229}" presName="horz1" presStyleCnt="0"/>
      <dgm:spPr/>
    </dgm:pt>
    <dgm:pt modelId="{C39053BF-5606-4268-B03E-8BAEFED54D02}" type="pres">
      <dgm:prSet presAssocID="{FB8CE747-174F-42BF-8C2B-DD764859B229}" presName="tx1" presStyleLbl="revTx" presStyleIdx="6" presStyleCnt="8" custScaleY="81063"/>
      <dgm:spPr/>
    </dgm:pt>
    <dgm:pt modelId="{02FEFC4C-A9FF-4D83-B80C-491911E16CC3}" type="pres">
      <dgm:prSet presAssocID="{FB8CE747-174F-42BF-8C2B-DD764859B229}" presName="vert1" presStyleCnt="0"/>
      <dgm:spPr/>
    </dgm:pt>
    <dgm:pt modelId="{34BBBD7A-1ED5-4BC0-AF71-3CD96C3CBB4E}" type="pres">
      <dgm:prSet presAssocID="{5DFFF4D7-821C-44DD-810C-296BE17D49E0}" presName="thickLine" presStyleLbl="alignNode1" presStyleIdx="7" presStyleCnt="8"/>
      <dgm:spPr/>
    </dgm:pt>
    <dgm:pt modelId="{85EE37ED-A603-4900-AC6C-8135810B278E}" type="pres">
      <dgm:prSet presAssocID="{5DFFF4D7-821C-44DD-810C-296BE17D49E0}" presName="horz1" presStyleCnt="0"/>
      <dgm:spPr/>
    </dgm:pt>
    <dgm:pt modelId="{E37828B2-A64E-4E87-9B93-602EC2B288A5}" type="pres">
      <dgm:prSet presAssocID="{5DFFF4D7-821C-44DD-810C-296BE17D49E0}" presName="tx1" presStyleLbl="revTx" presStyleIdx="7" presStyleCnt="8"/>
      <dgm:spPr/>
    </dgm:pt>
    <dgm:pt modelId="{FAF6C2FF-98B3-4F50-9185-7CEB2FC6F64A}" type="pres">
      <dgm:prSet presAssocID="{5DFFF4D7-821C-44DD-810C-296BE17D49E0}" presName="vert1" presStyleCnt="0"/>
      <dgm:spPr/>
    </dgm:pt>
  </dgm:ptLst>
  <dgm:cxnLst>
    <dgm:cxn modelId="{1E739C05-5CEF-4059-BAFE-FE7C17932677}" type="presOf" srcId="{8C5D9561-1FB0-4AEF-9FF8-675969279719}" destId="{AE0314BC-B165-492C-9DD8-639FAC7AED27}" srcOrd="0" destOrd="0" presId="urn:microsoft.com/office/officeart/2008/layout/LinedList"/>
    <dgm:cxn modelId="{86EBCA2C-E72D-42F2-BF47-09A3D392F42E}" srcId="{12746D8B-BDB8-45B7-A2C1-5B8436F23AAD}" destId="{FB8CE747-174F-42BF-8C2B-DD764859B229}" srcOrd="6" destOrd="0" parTransId="{354C016A-AEFB-4553-8721-227137809CB7}" sibTransId="{41A4ECA5-45DE-4723-B74F-4C45E6363AA6}"/>
    <dgm:cxn modelId="{57AB4932-811E-4162-84D1-3D5398FBD476}" srcId="{12746D8B-BDB8-45B7-A2C1-5B8436F23AAD}" destId="{20115D4B-4E14-4838-B67D-8966D1AB830F}" srcOrd="4" destOrd="0" parTransId="{46043E37-ABFF-417A-99F8-72E157033C2F}" sibTransId="{8445720F-578A-4709-BE51-02713D06BC95}"/>
    <dgm:cxn modelId="{068EF95B-FB78-4C4A-AE0B-9F17C7CF5B00}" srcId="{12746D8B-BDB8-45B7-A2C1-5B8436F23AAD}" destId="{A402955F-200B-4105-AB61-CB2824C8D28E}" srcOrd="2" destOrd="0" parTransId="{16391ACC-9D36-47B5-887B-DB7890CA7878}" sibTransId="{961C5ABE-F7C6-4E9D-A6D8-612F109B454A}"/>
    <dgm:cxn modelId="{E5B2F566-18C9-4541-AB82-71A730921CC0}" srcId="{12746D8B-BDB8-45B7-A2C1-5B8436F23AAD}" destId="{9F2562FA-F901-4C50-9ECB-B9AF72FB7833}" srcOrd="5" destOrd="0" parTransId="{96B44155-96DF-439D-97FC-FF9247B3ED8B}" sibTransId="{5CBE6C04-FD06-4C01-81A8-55EAD870474B}"/>
    <dgm:cxn modelId="{03B3B671-5E03-436E-9243-AB21EB3BED90}" type="presOf" srcId="{9F2562FA-F901-4C50-9ECB-B9AF72FB7833}" destId="{24229C54-8AD5-4C72-B68A-822F7B23588F}" srcOrd="0" destOrd="0" presId="urn:microsoft.com/office/officeart/2008/layout/LinedList"/>
    <dgm:cxn modelId="{EAAAB072-1BAD-4952-A67D-18A24C9EAE59}" type="presOf" srcId="{A402955F-200B-4105-AB61-CB2824C8D28E}" destId="{0C052E42-98BA-4855-AD53-ED9609FBC2C2}" srcOrd="0" destOrd="0" presId="urn:microsoft.com/office/officeart/2008/layout/LinedList"/>
    <dgm:cxn modelId="{09FB5177-5E7E-4888-948D-9C92FFB7D2D2}" type="presOf" srcId="{5DFFF4D7-821C-44DD-810C-296BE17D49E0}" destId="{E37828B2-A64E-4E87-9B93-602EC2B288A5}" srcOrd="0" destOrd="0" presId="urn:microsoft.com/office/officeart/2008/layout/LinedList"/>
    <dgm:cxn modelId="{31793680-8D49-48D1-9220-CE7A8BE1CA7D}" type="presOf" srcId="{1F9521EC-EA0C-45C9-85A5-E0CA8C44A397}" destId="{E696ACD5-6C8B-4687-ACC9-AF5AA4735C08}" srcOrd="0" destOrd="0" presId="urn:microsoft.com/office/officeart/2008/layout/LinedList"/>
    <dgm:cxn modelId="{5BD42F95-B9DA-4019-9E4D-DD91A00DC1D5}" srcId="{12746D8B-BDB8-45B7-A2C1-5B8436F23AAD}" destId="{8C5D9561-1FB0-4AEF-9FF8-675969279719}" srcOrd="1" destOrd="0" parTransId="{81FF94C1-896F-4C44-8946-AA3436DC9914}" sibTransId="{B0FB66CE-E599-4ABC-807D-F953E4DB8B38}"/>
    <dgm:cxn modelId="{76DBB198-6E32-4DCA-9BE8-BA57478954D1}" type="presOf" srcId="{FB8CE747-174F-42BF-8C2B-DD764859B229}" destId="{C39053BF-5606-4268-B03E-8BAEFED54D02}" srcOrd="0" destOrd="0" presId="urn:microsoft.com/office/officeart/2008/layout/LinedList"/>
    <dgm:cxn modelId="{4670179B-3BA3-4A64-8E0A-61BB97FA1BA7}" srcId="{12746D8B-BDB8-45B7-A2C1-5B8436F23AAD}" destId="{5DFFF4D7-821C-44DD-810C-296BE17D49E0}" srcOrd="7" destOrd="0" parTransId="{F347F247-9D43-481F-B5E5-475107DF165F}" sibTransId="{048713FE-5826-48E9-8433-14BE55493F9C}"/>
    <dgm:cxn modelId="{34A67DAD-8ACC-4BE7-A0D1-721D9EAB6B0D}" srcId="{12746D8B-BDB8-45B7-A2C1-5B8436F23AAD}" destId="{1F9521EC-EA0C-45C9-85A5-E0CA8C44A397}" srcOrd="0" destOrd="0" parTransId="{9190BCCC-3EEC-41AE-9839-71E9F365BB78}" sibTransId="{230C48C6-2F50-4414-861B-1F07979C5C09}"/>
    <dgm:cxn modelId="{C11029B6-CBB6-40F4-AB69-D4A1D9738C9D}" type="presOf" srcId="{12746D8B-BDB8-45B7-A2C1-5B8436F23AAD}" destId="{2BDD6E65-48FA-4911-9240-EE5395CC27A0}" srcOrd="0" destOrd="0" presId="urn:microsoft.com/office/officeart/2008/layout/LinedList"/>
    <dgm:cxn modelId="{0D0592B8-EC51-43C4-B784-5E9BAD19D232}" type="presOf" srcId="{C2F5D489-C7D5-45DE-876F-524D0948143D}" destId="{7F4A74AF-6FD8-4CA1-9D09-06AC1A1967A1}" srcOrd="0" destOrd="0" presId="urn:microsoft.com/office/officeart/2008/layout/LinedList"/>
    <dgm:cxn modelId="{74619AC1-EBE7-49D5-AF24-A8DC7086E7E6}" srcId="{12746D8B-BDB8-45B7-A2C1-5B8436F23AAD}" destId="{C2F5D489-C7D5-45DE-876F-524D0948143D}" srcOrd="3" destOrd="0" parTransId="{8FD307E0-E3C3-4B32-8A32-E93FFDFACFE1}" sibTransId="{CFA2CC38-FE89-4090-AB18-941FEC843395}"/>
    <dgm:cxn modelId="{B0DE02EC-476C-49EF-ACF8-3A606F421158}" type="presOf" srcId="{20115D4B-4E14-4838-B67D-8966D1AB830F}" destId="{CD2EA9B3-54C9-4EB2-BBF0-9AB5EDE7B76E}" srcOrd="0" destOrd="0" presId="urn:microsoft.com/office/officeart/2008/layout/LinedList"/>
    <dgm:cxn modelId="{B77239B4-26B3-4818-9443-4F08B6011C6B}" type="presParOf" srcId="{2BDD6E65-48FA-4911-9240-EE5395CC27A0}" destId="{9176312C-5237-474A-8CF1-19124C7252DF}" srcOrd="0" destOrd="0" presId="urn:microsoft.com/office/officeart/2008/layout/LinedList"/>
    <dgm:cxn modelId="{6F9AA450-65EB-4FCE-ACC4-C5AB85FDBA59}" type="presParOf" srcId="{2BDD6E65-48FA-4911-9240-EE5395CC27A0}" destId="{0B4BC5F3-470A-4D4D-86BD-4F6826BE819A}" srcOrd="1" destOrd="0" presId="urn:microsoft.com/office/officeart/2008/layout/LinedList"/>
    <dgm:cxn modelId="{5D6F9E4C-D16F-40C9-BFB4-A931DB7B633A}" type="presParOf" srcId="{0B4BC5F3-470A-4D4D-86BD-4F6826BE819A}" destId="{E696ACD5-6C8B-4687-ACC9-AF5AA4735C08}" srcOrd="0" destOrd="0" presId="urn:microsoft.com/office/officeart/2008/layout/LinedList"/>
    <dgm:cxn modelId="{7E9C1D2F-95EA-4BF1-85E6-F89483F0B61B}" type="presParOf" srcId="{0B4BC5F3-470A-4D4D-86BD-4F6826BE819A}" destId="{765FAEA9-DEB5-4C97-8D1B-2072B837D30E}" srcOrd="1" destOrd="0" presId="urn:microsoft.com/office/officeart/2008/layout/LinedList"/>
    <dgm:cxn modelId="{D44032E9-6738-49FF-BF59-24AA513F9F3C}" type="presParOf" srcId="{2BDD6E65-48FA-4911-9240-EE5395CC27A0}" destId="{AEC59856-30A3-4754-8113-09C1C9B798A2}" srcOrd="2" destOrd="0" presId="urn:microsoft.com/office/officeart/2008/layout/LinedList"/>
    <dgm:cxn modelId="{E3D76281-705C-4FE7-8A67-1A4DC0DDCAF1}" type="presParOf" srcId="{2BDD6E65-48FA-4911-9240-EE5395CC27A0}" destId="{0DAD0D09-9F98-43F0-818A-EC0119667E7C}" srcOrd="3" destOrd="0" presId="urn:microsoft.com/office/officeart/2008/layout/LinedList"/>
    <dgm:cxn modelId="{D410AAA8-D947-496B-967B-90996D7B1D49}" type="presParOf" srcId="{0DAD0D09-9F98-43F0-818A-EC0119667E7C}" destId="{AE0314BC-B165-492C-9DD8-639FAC7AED27}" srcOrd="0" destOrd="0" presId="urn:microsoft.com/office/officeart/2008/layout/LinedList"/>
    <dgm:cxn modelId="{C70F6674-84FD-4F8F-AF1A-F5347CBA25C5}" type="presParOf" srcId="{0DAD0D09-9F98-43F0-818A-EC0119667E7C}" destId="{F3D0B695-3FA3-47BB-A343-465C5E006681}" srcOrd="1" destOrd="0" presId="urn:microsoft.com/office/officeart/2008/layout/LinedList"/>
    <dgm:cxn modelId="{EF03F2DF-FE0D-4104-9CC7-50360AA47BBA}" type="presParOf" srcId="{2BDD6E65-48FA-4911-9240-EE5395CC27A0}" destId="{952127E8-1BFE-4E5E-B6DB-6DF05AEA80C1}" srcOrd="4" destOrd="0" presId="urn:microsoft.com/office/officeart/2008/layout/LinedList"/>
    <dgm:cxn modelId="{66BF4207-445A-40CD-AAB1-6ECE784DC8D2}" type="presParOf" srcId="{2BDD6E65-48FA-4911-9240-EE5395CC27A0}" destId="{60C96BC8-22A5-48BD-86B3-231CB098D537}" srcOrd="5" destOrd="0" presId="urn:microsoft.com/office/officeart/2008/layout/LinedList"/>
    <dgm:cxn modelId="{6CE8FD7E-F6A9-4D44-8CAE-AB288D39D901}" type="presParOf" srcId="{60C96BC8-22A5-48BD-86B3-231CB098D537}" destId="{0C052E42-98BA-4855-AD53-ED9609FBC2C2}" srcOrd="0" destOrd="0" presId="urn:microsoft.com/office/officeart/2008/layout/LinedList"/>
    <dgm:cxn modelId="{2F98C5A2-08E1-4B01-B86C-6BE9A49CF84F}" type="presParOf" srcId="{60C96BC8-22A5-48BD-86B3-231CB098D537}" destId="{BACB7EBA-BB02-44C7-A92E-5F6809024DEB}" srcOrd="1" destOrd="0" presId="urn:microsoft.com/office/officeart/2008/layout/LinedList"/>
    <dgm:cxn modelId="{1C820453-98CC-4757-971E-181D420754B5}" type="presParOf" srcId="{2BDD6E65-48FA-4911-9240-EE5395CC27A0}" destId="{D43CADFF-9EC8-4E0C-A1E4-3A75081BBA84}" srcOrd="6" destOrd="0" presId="urn:microsoft.com/office/officeart/2008/layout/LinedList"/>
    <dgm:cxn modelId="{F4A22F41-5BD8-4471-A094-B8050B0147F4}" type="presParOf" srcId="{2BDD6E65-48FA-4911-9240-EE5395CC27A0}" destId="{B0EC5BD8-0197-44C5-800E-47BE064DCF66}" srcOrd="7" destOrd="0" presId="urn:microsoft.com/office/officeart/2008/layout/LinedList"/>
    <dgm:cxn modelId="{F41D0A47-266C-4FF2-999E-29EA442A03C5}" type="presParOf" srcId="{B0EC5BD8-0197-44C5-800E-47BE064DCF66}" destId="{7F4A74AF-6FD8-4CA1-9D09-06AC1A1967A1}" srcOrd="0" destOrd="0" presId="urn:microsoft.com/office/officeart/2008/layout/LinedList"/>
    <dgm:cxn modelId="{0BA6BF21-FEE1-43F6-8B81-4FCC84E5E544}" type="presParOf" srcId="{B0EC5BD8-0197-44C5-800E-47BE064DCF66}" destId="{0E38AEAE-8751-41C4-8B68-65547AE2C587}" srcOrd="1" destOrd="0" presId="urn:microsoft.com/office/officeart/2008/layout/LinedList"/>
    <dgm:cxn modelId="{A4735140-DC11-4FC5-BB39-613686018223}" type="presParOf" srcId="{2BDD6E65-48FA-4911-9240-EE5395CC27A0}" destId="{0D3F5728-B218-4640-8B95-623BA1143E78}" srcOrd="8" destOrd="0" presId="urn:microsoft.com/office/officeart/2008/layout/LinedList"/>
    <dgm:cxn modelId="{3B74B4BF-41E0-4332-8DDC-B07AEB2D6170}" type="presParOf" srcId="{2BDD6E65-48FA-4911-9240-EE5395CC27A0}" destId="{E99C2F2F-F755-447C-BC99-1A1D52D04E7D}" srcOrd="9" destOrd="0" presId="urn:microsoft.com/office/officeart/2008/layout/LinedList"/>
    <dgm:cxn modelId="{098ED4ED-0CE3-46E0-885E-FCD9385F3C54}" type="presParOf" srcId="{E99C2F2F-F755-447C-BC99-1A1D52D04E7D}" destId="{CD2EA9B3-54C9-4EB2-BBF0-9AB5EDE7B76E}" srcOrd="0" destOrd="0" presId="urn:microsoft.com/office/officeart/2008/layout/LinedList"/>
    <dgm:cxn modelId="{A9B3DE20-0D49-4F08-B990-CD0D2629254F}" type="presParOf" srcId="{E99C2F2F-F755-447C-BC99-1A1D52D04E7D}" destId="{8577885A-83C3-478D-A59B-C9D4D3706FD6}" srcOrd="1" destOrd="0" presId="urn:microsoft.com/office/officeart/2008/layout/LinedList"/>
    <dgm:cxn modelId="{966F29B1-F145-40F0-BBBA-CC3159DA23AB}" type="presParOf" srcId="{2BDD6E65-48FA-4911-9240-EE5395CC27A0}" destId="{724661FE-0068-49F6-93E8-69A93FB360B6}" srcOrd="10" destOrd="0" presId="urn:microsoft.com/office/officeart/2008/layout/LinedList"/>
    <dgm:cxn modelId="{33AA56A1-53BD-4CD2-A98D-5E17BB4B4B2D}" type="presParOf" srcId="{2BDD6E65-48FA-4911-9240-EE5395CC27A0}" destId="{610F7B46-705A-4DF2-9731-FA542CF62E41}" srcOrd="11" destOrd="0" presId="urn:microsoft.com/office/officeart/2008/layout/LinedList"/>
    <dgm:cxn modelId="{33CC4A0D-D744-4196-A9B8-36052E642AE2}" type="presParOf" srcId="{610F7B46-705A-4DF2-9731-FA542CF62E41}" destId="{24229C54-8AD5-4C72-B68A-822F7B23588F}" srcOrd="0" destOrd="0" presId="urn:microsoft.com/office/officeart/2008/layout/LinedList"/>
    <dgm:cxn modelId="{91B66655-2269-41D8-8862-77956940F75A}" type="presParOf" srcId="{610F7B46-705A-4DF2-9731-FA542CF62E41}" destId="{1D0795EC-3978-4C67-A4A4-1A282A8890EA}" srcOrd="1" destOrd="0" presId="urn:microsoft.com/office/officeart/2008/layout/LinedList"/>
    <dgm:cxn modelId="{6BCEC862-6005-47F6-A59B-A402A0079150}" type="presParOf" srcId="{2BDD6E65-48FA-4911-9240-EE5395CC27A0}" destId="{59884670-2F7E-42C6-BFFD-B552663CEFE0}" srcOrd="12" destOrd="0" presId="urn:microsoft.com/office/officeart/2008/layout/LinedList"/>
    <dgm:cxn modelId="{D3C35A9F-3AC9-460C-AE65-C962A6816F89}" type="presParOf" srcId="{2BDD6E65-48FA-4911-9240-EE5395CC27A0}" destId="{4EE03460-EDBF-4E6F-86E4-1A849077BEC5}" srcOrd="13" destOrd="0" presId="urn:microsoft.com/office/officeart/2008/layout/LinedList"/>
    <dgm:cxn modelId="{ABB7F937-BE7A-47E5-AE26-B2C335EF4116}" type="presParOf" srcId="{4EE03460-EDBF-4E6F-86E4-1A849077BEC5}" destId="{C39053BF-5606-4268-B03E-8BAEFED54D02}" srcOrd="0" destOrd="0" presId="urn:microsoft.com/office/officeart/2008/layout/LinedList"/>
    <dgm:cxn modelId="{331B91F8-B9F1-4116-BE71-877BEF7961DC}" type="presParOf" srcId="{4EE03460-EDBF-4E6F-86E4-1A849077BEC5}" destId="{02FEFC4C-A9FF-4D83-B80C-491911E16CC3}" srcOrd="1" destOrd="0" presId="urn:microsoft.com/office/officeart/2008/layout/LinedList"/>
    <dgm:cxn modelId="{D8E42B9B-C729-4911-8529-4895EC456CA2}" type="presParOf" srcId="{2BDD6E65-48FA-4911-9240-EE5395CC27A0}" destId="{34BBBD7A-1ED5-4BC0-AF71-3CD96C3CBB4E}" srcOrd="14" destOrd="0" presId="urn:microsoft.com/office/officeart/2008/layout/LinedList"/>
    <dgm:cxn modelId="{DFAFDDA5-8124-463F-8EE5-5DC533D0235C}" type="presParOf" srcId="{2BDD6E65-48FA-4911-9240-EE5395CC27A0}" destId="{85EE37ED-A603-4900-AC6C-8135810B278E}" srcOrd="15" destOrd="0" presId="urn:microsoft.com/office/officeart/2008/layout/LinedList"/>
    <dgm:cxn modelId="{36802066-8212-4F8D-84F2-2767A97077A6}" type="presParOf" srcId="{85EE37ED-A603-4900-AC6C-8135810B278E}" destId="{E37828B2-A64E-4E87-9B93-602EC2B288A5}" srcOrd="0" destOrd="0" presId="urn:microsoft.com/office/officeart/2008/layout/LinedList"/>
    <dgm:cxn modelId="{76A77AFD-38E3-469A-8EA1-6CC4770E3918}" type="presParOf" srcId="{85EE37ED-A603-4900-AC6C-8135810B278E}" destId="{FAF6C2FF-98B3-4F50-9185-7CEB2FC6F64A}" srcOrd="1" destOrd="0" presId="urn:microsoft.com/office/officeart/2008/layout/LinedList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43B5054-09F7-4562-B04D-B549A27ACA28}" type="doc">
      <dgm:prSet loTypeId="urn:microsoft.com/office/officeart/2005/8/layout/bProcess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02F822D-CFF0-40ED-85DA-9DE922EC8D0E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xfrm>
          <a:off x="786965" y="457"/>
          <a:ext cx="2040344" cy="1224206"/>
        </a:xfrm>
        <a:prstGeom prst="rect">
          <a:avLst/>
        </a:prstGeom>
        <a:solidFill>
          <a:srgbClr val="E0D7ED">
            <a:alpha val="50000"/>
          </a:srgbClr>
        </a:solidFill>
        <a:ln w="28575">
          <a:solidFill>
            <a:srgbClr val="A293B7"/>
          </a:solidFill>
        </a:ln>
      </dgm:spPr>
      <dgm:t>
        <a:bodyPr/>
        <a:lstStyle/>
        <a:p>
          <a:pPr>
            <a:buNone/>
          </a:pPr>
          <a:r>
            <a:rPr lang="en-US" dirty="0">
              <a:solidFill>
                <a:schemeClr val="tx1"/>
              </a:solidFill>
              <a:latin typeface="Arial" panose="020B0604020202020204"/>
              <a:ea typeface="+mn-ea"/>
              <a:cs typeface="+mn-cs"/>
            </a:rPr>
            <a:t>Exercising Judgment</a:t>
          </a:r>
        </a:p>
      </dgm:t>
    </dgm:pt>
    <dgm:pt modelId="{84F2F092-849E-452F-A982-6547EF88CB8C}" type="parTrans" cxnId="{6A6C7B08-DECA-4605-BFC8-4C69F9233DA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F0ECE12-19C2-44CF-8D7A-3AE22794AE0F}" type="sibTrans" cxnId="{6A6C7B08-DECA-4605-BFC8-4C69F9233DA5}">
      <dgm:prSet/>
      <dgm:spPr>
        <a:xfrm>
          <a:off x="2825510" y="566841"/>
          <a:ext cx="4386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8679" y="45720"/>
              </a:lnTo>
            </a:path>
          </a:pathLst>
        </a:custGeom>
        <a:noFill/>
        <a:ln w="10000" cap="flat" cmpd="sng" algn="ctr">
          <a:solidFill>
            <a:srgbClr val="919191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chemeClr val="tx1"/>
            </a:solidFill>
            <a:latin typeface="Arial" panose="020B0604020202020204"/>
            <a:ea typeface="+mn-ea"/>
            <a:cs typeface="+mn-cs"/>
          </a:endParaRPr>
        </a:p>
      </dgm:t>
    </dgm:pt>
    <dgm:pt modelId="{726956CC-1E7C-4FF1-828D-00A2BDAB1D85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xfrm>
          <a:off x="3296589" y="457"/>
          <a:ext cx="2040344" cy="1224206"/>
        </a:xfrm>
        <a:prstGeom prst="rect">
          <a:avLst/>
        </a:prstGeom>
        <a:solidFill>
          <a:srgbClr val="E0D7ED">
            <a:alpha val="50000"/>
          </a:srgbClr>
        </a:solidFill>
        <a:ln w="28575">
          <a:solidFill>
            <a:srgbClr val="A293B7"/>
          </a:solidFill>
        </a:ln>
      </dgm:spPr>
      <dgm:t>
        <a:bodyPr/>
        <a:lstStyle/>
        <a:p>
          <a:pPr>
            <a:buNone/>
          </a:pPr>
          <a:r>
            <a:rPr lang="en-US" dirty="0">
              <a:solidFill>
                <a:schemeClr val="tx1"/>
              </a:solidFill>
              <a:latin typeface="Arial" panose="020B0604020202020204"/>
              <a:ea typeface="+mn-ea"/>
              <a:cs typeface="+mn-cs"/>
            </a:rPr>
            <a:t>Assimilating and Clarifying Information</a:t>
          </a:r>
        </a:p>
      </dgm:t>
    </dgm:pt>
    <dgm:pt modelId="{B20AF2E7-54B0-4F89-BA9E-821546C67E8C}" type="parTrans" cxnId="{5B9FD66E-9177-4011-A565-54AAC5FDC14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81E092A-6C8A-4543-ADCC-30A4AD200E38}" type="sibTrans" cxnId="{5B9FD66E-9177-4011-A565-54AAC5FDC144}">
      <dgm:prSet/>
      <dgm:spPr>
        <a:xfrm>
          <a:off x="5335134" y="566841"/>
          <a:ext cx="4386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8679" y="45720"/>
              </a:lnTo>
            </a:path>
          </a:pathLst>
        </a:custGeom>
        <a:noFill/>
        <a:ln w="10000" cap="flat" cmpd="sng" algn="ctr">
          <a:solidFill>
            <a:srgbClr val="919191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chemeClr val="tx1"/>
            </a:solidFill>
            <a:latin typeface="Arial" panose="020B0604020202020204"/>
            <a:ea typeface="+mn-ea"/>
            <a:cs typeface="+mn-cs"/>
          </a:endParaRPr>
        </a:p>
      </dgm:t>
    </dgm:pt>
    <dgm:pt modelId="{BA7391FC-7E73-4EFC-BFB2-C5A330CD8C3F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xfrm>
          <a:off x="5806213" y="457"/>
          <a:ext cx="2040344" cy="1224206"/>
        </a:xfrm>
        <a:prstGeom prst="rect">
          <a:avLst/>
        </a:prstGeom>
        <a:solidFill>
          <a:srgbClr val="E0D7ED">
            <a:alpha val="50000"/>
          </a:srgbClr>
        </a:solidFill>
        <a:ln w="28575">
          <a:solidFill>
            <a:srgbClr val="A293B7"/>
          </a:solidFill>
        </a:ln>
      </dgm:spPr>
      <dgm:t>
        <a:bodyPr/>
        <a:lstStyle/>
        <a:p>
          <a:pPr>
            <a:buNone/>
          </a:pPr>
          <a:r>
            <a:rPr lang="en-US" dirty="0">
              <a:solidFill>
                <a:schemeClr val="tx1"/>
              </a:solidFill>
              <a:latin typeface="Arial" panose="020B0604020202020204"/>
              <a:ea typeface="+mn-ea"/>
              <a:cs typeface="+mn-cs"/>
            </a:rPr>
            <a:t>Managing Work Effectively</a:t>
          </a:r>
        </a:p>
      </dgm:t>
    </dgm:pt>
    <dgm:pt modelId="{9C9BF609-2246-4D62-880E-E4DC3B8B76DA}" type="parTrans" cxnId="{147AC45E-0F66-4095-B3BE-D878B62DDE7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73EF89A-E8EB-402A-872A-B6A2CF7050C8}" type="sibTrans" cxnId="{147AC45E-0F66-4095-B3BE-D878B62DDE74}">
      <dgm:prSet/>
      <dgm:spPr>
        <a:xfrm>
          <a:off x="1807138" y="1222864"/>
          <a:ext cx="5019247" cy="438679"/>
        </a:xfrm>
        <a:custGeom>
          <a:avLst/>
          <a:gdLst/>
          <a:ahLst/>
          <a:cxnLst/>
          <a:rect l="0" t="0" r="0" b="0"/>
          <a:pathLst>
            <a:path>
              <a:moveTo>
                <a:pt x="5019247" y="0"/>
              </a:moveTo>
              <a:lnTo>
                <a:pt x="5019247" y="236439"/>
              </a:lnTo>
              <a:lnTo>
                <a:pt x="0" y="236439"/>
              </a:lnTo>
              <a:lnTo>
                <a:pt x="0" y="438679"/>
              </a:lnTo>
            </a:path>
          </a:pathLst>
        </a:custGeom>
        <a:noFill/>
        <a:ln w="10000" cap="flat" cmpd="sng" algn="ctr">
          <a:solidFill>
            <a:srgbClr val="919191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chemeClr val="tx1"/>
            </a:solidFill>
            <a:latin typeface="Arial" panose="020B0604020202020204"/>
            <a:ea typeface="+mn-ea"/>
            <a:cs typeface="+mn-cs"/>
          </a:endParaRPr>
        </a:p>
      </dgm:t>
    </dgm:pt>
    <dgm:pt modelId="{6327BE4E-53B9-477A-894C-93302C24DCD4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xfrm>
          <a:off x="786965" y="1693943"/>
          <a:ext cx="2040344" cy="1224206"/>
        </a:xfrm>
        <a:prstGeom prst="rect">
          <a:avLst/>
        </a:prstGeom>
        <a:solidFill>
          <a:srgbClr val="E0D7ED">
            <a:alpha val="50000"/>
          </a:srgbClr>
        </a:solidFill>
        <a:ln w="28575">
          <a:solidFill>
            <a:srgbClr val="A293B7"/>
          </a:solidFill>
        </a:ln>
      </dgm:spPr>
      <dgm:t>
        <a:bodyPr/>
        <a:lstStyle/>
        <a:p>
          <a:pPr>
            <a:buNone/>
          </a:pPr>
          <a:r>
            <a:rPr lang="en-GB" dirty="0">
              <a:solidFill>
                <a:schemeClr val="tx1"/>
              </a:solidFill>
              <a:latin typeface="Arial" panose="020B0604020202020204"/>
              <a:ea typeface="+mn-ea"/>
              <a:cs typeface="+mn-cs"/>
            </a:rPr>
            <a:t>Working and Communicating with others</a:t>
          </a:r>
          <a:endParaRPr lang="en-US" dirty="0">
            <a:solidFill>
              <a:schemeClr val="tx1"/>
            </a:solidFill>
            <a:latin typeface="Arial" panose="020B0604020202020204"/>
            <a:ea typeface="+mn-ea"/>
            <a:cs typeface="+mn-cs"/>
          </a:endParaRPr>
        </a:p>
      </dgm:t>
    </dgm:pt>
    <dgm:pt modelId="{6BE95AEC-EB0A-4710-8013-7ACA9253C435}" type="parTrans" cxnId="{5C85B37E-D8C4-479A-BBC8-4758F45672E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4D2FFBD-76AC-4761-8476-082BD5B0CFAC}" type="sibTrans" cxnId="{5C85B37E-D8C4-479A-BBC8-4758F45672E1}">
      <dgm:prSet/>
      <dgm:spPr>
        <a:xfrm>
          <a:off x="2825510" y="2260326"/>
          <a:ext cx="4386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8679" y="45720"/>
              </a:lnTo>
            </a:path>
          </a:pathLst>
        </a:custGeom>
        <a:noFill/>
        <a:ln w="10000" cap="flat" cmpd="sng" algn="ctr">
          <a:solidFill>
            <a:srgbClr val="919191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chemeClr val="tx1"/>
            </a:solidFill>
            <a:latin typeface="Arial" panose="020B0604020202020204"/>
            <a:ea typeface="+mn-ea"/>
            <a:cs typeface="+mn-cs"/>
          </a:endParaRPr>
        </a:p>
      </dgm:t>
    </dgm:pt>
    <dgm:pt modelId="{70F04E91-64E1-4D57-A1E5-11A81E0C2280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xfrm>
          <a:off x="3296589" y="1693943"/>
          <a:ext cx="2040344" cy="1224206"/>
        </a:xfrm>
        <a:prstGeom prst="rect">
          <a:avLst/>
        </a:prstGeom>
        <a:solidFill>
          <a:srgbClr val="E0D7ED">
            <a:alpha val="50000"/>
          </a:srgbClr>
        </a:solidFill>
        <a:ln w="28575">
          <a:solidFill>
            <a:srgbClr val="A293B7"/>
          </a:solidFill>
        </a:ln>
      </dgm:spPr>
      <dgm:t>
        <a:bodyPr/>
        <a:lstStyle/>
        <a:p>
          <a:pPr>
            <a:buNone/>
          </a:pPr>
          <a:r>
            <a:rPr lang="en-US" dirty="0">
              <a:solidFill>
                <a:schemeClr val="tx1"/>
              </a:solidFill>
              <a:latin typeface="Arial" panose="020B0604020202020204"/>
              <a:ea typeface="+mn-ea"/>
              <a:cs typeface="+mn-cs"/>
            </a:rPr>
            <a:t>Possessing and Building Knowledge</a:t>
          </a:r>
        </a:p>
      </dgm:t>
    </dgm:pt>
    <dgm:pt modelId="{539C0BE7-0330-404F-8396-3924203F1127}" type="sibTrans" cxnId="{10CF5461-0938-4FC8-BD95-9D3C48971862}">
      <dgm:prSet/>
      <dgm:spPr>
        <a:xfrm>
          <a:off x="5335134" y="2260326"/>
          <a:ext cx="4386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8679" y="45720"/>
              </a:lnTo>
            </a:path>
          </a:pathLst>
        </a:custGeom>
        <a:noFill/>
        <a:ln w="10000" cap="flat" cmpd="sng" algn="ctr">
          <a:solidFill>
            <a:srgbClr val="919191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gm:spPr>
      <dgm:t>
        <a:bodyPr/>
        <a:lstStyle/>
        <a:p>
          <a:pPr>
            <a:buNone/>
          </a:pPr>
          <a:endParaRPr lang="en-US" dirty="0">
            <a:solidFill>
              <a:schemeClr val="tx1"/>
            </a:solidFill>
            <a:latin typeface="Arial" panose="020B0604020202020204"/>
            <a:ea typeface="+mn-ea"/>
            <a:cs typeface="+mn-cs"/>
          </a:endParaRPr>
        </a:p>
      </dgm:t>
    </dgm:pt>
    <dgm:pt modelId="{600773F4-2032-4CA3-B37B-07525D233E3F}" type="parTrans" cxnId="{10CF5461-0938-4FC8-BD95-9D3C4897186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ECC5C0F-1ADB-40B1-B9E2-F215224F7449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xfrm>
          <a:off x="5806213" y="1693943"/>
          <a:ext cx="2040344" cy="1224206"/>
        </a:xfrm>
        <a:prstGeom prst="rect">
          <a:avLst/>
        </a:prstGeom>
        <a:solidFill>
          <a:srgbClr val="A293B7">
            <a:alpha val="50000"/>
          </a:srgbClr>
        </a:solidFill>
        <a:ln w="28575">
          <a:solidFill>
            <a:srgbClr val="A293B7"/>
          </a:solidFill>
        </a:ln>
      </dgm:spPr>
      <dgm:t>
        <a:bodyPr/>
        <a:lstStyle/>
        <a:p>
          <a:pPr>
            <a:buNone/>
          </a:pPr>
          <a:r>
            <a:rPr lang="en-US" dirty="0">
              <a:solidFill>
                <a:schemeClr val="tx1"/>
              </a:solidFill>
              <a:latin typeface="Arial" panose="020B0604020202020204"/>
              <a:ea typeface="+mn-ea"/>
              <a:cs typeface="+mn-cs"/>
            </a:rPr>
            <a:t>Leadership (some roles)</a:t>
          </a:r>
        </a:p>
      </dgm:t>
    </dgm:pt>
    <dgm:pt modelId="{76E34078-DC2B-47F4-9742-DAD94D272871}" type="parTrans" cxnId="{E830141A-0CEF-4C1B-9CF3-0C9198B95C6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F0793E0-E53A-4675-A3C5-87AA8CD4351F}" type="sibTrans" cxnId="{E830141A-0CEF-4C1B-9CF3-0C9198B95C6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4450B66-9FF8-4573-A972-678708B2635F}" type="pres">
      <dgm:prSet presAssocID="{E43B5054-09F7-4562-B04D-B549A27ACA28}" presName="Name0" presStyleCnt="0">
        <dgm:presLayoutVars>
          <dgm:dir/>
          <dgm:resizeHandles val="exact"/>
        </dgm:presLayoutVars>
      </dgm:prSet>
      <dgm:spPr/>
    </dgm:pt>
    <dgm:pt modelId="{E0E50DE0-5038-43B8-8E77-057B7122D2FD}" type="pres">
      <dgm:prSet presAssocID="{102F822D-CFF0-40ED-85DA-9DE922EC8D0E}" presName="node" presStyleLbl="node1" presStyleIdx="0" presStyleCnt="6">
        <dgm:presLayoutVars>
          <dgm:bulletEnabled val="1"/>
        </dgm:presLayoutVars>
      </dgm:prSet>
      <dgm:spPr>
        <a:prstGeom prst="roundRect">
          <a:avLst/>
        </a:prstGeom>
      </dgm:spPr>
    </dgm:pt>
    <dgm:pt modelId="{69BAE231-1F70-424A-A7EB-2BED02F883C6}" type="pres">
      <dgm:prSet presAssocID="{9F0ECE12-19C2-44CF-8D7A-3AE22794AE0F}" presName="sibTrans" presStyleLbl="sibTrans1D1" presStyleIdx="0" presStyleCnt="5"/>
      <dgm:spPr/>
    </dgm:pt>
    <dgm:pt modelId="{3C94778B-922E-476C-8A30-EB93BA8A44C7}" type="pres">
      <dgm:prSet presAssocID="{9F0ECE12-19C2-44CF-8D7A-3AE22794AE0F}" presName="connectorText" presStyleLbl="sibTrans1D1" presStyleIdx="0" presStyleCnt="5"/>
      <dgm:spPr/>
    </dgm:pt>
    <dgm:pt modelId="{FD294849-9156-42A5-A4D2-CE59F9A02227}" type="pres">
      <dgm:prSet presAssocID="{726956CC-1E7C-4FF1-828D-00A2BDAB1D85}" presName="node" presStyleLbl="node1" presStyleIdx="1" presStyleCnt="6">
        <dgm:presLayoutVars>
          <dgm:bulletEnabled val="1"/>
        </dgm:presLayoutVars>
      </dgm:prSet>
      <dgm:spPr>
        <a:prstGeom prst="roundRect">
          <a:avLst/>
        </a:prstGeom>
      </dgm:spPr>
    </dgm:pt>
    <dgm:pt modelId="{E8BE0AF7-B6B2-42F7-9891-C596C5F13921}" type="pres">
      <dgm:prSet presAssocID="{C81E092A-6C8A-4543-ADCC-30A4AD200E38}" presName="sibTrans" presStyleLbl="sibTrans1D1" presStyleIdx="1" presStyleCnt="5"/>
      <dgm:spPr/>
    </dgm:pt>
    <dgm:pt modelId="{02C0F836-45EB-4E94-BB26-B4EFC820AD2B}" type="pres">
      <dgm:prSet presAssocID="{C81E092A-6C8A-4543-ADCC-30A4AD200E38}" presName="connectorText" presStyleLbl="sibTrans1D1" presStyleIdx="1" presStyleCnt="5"/>
      <dgm:spPr/>
    </dgm:pt>
    <dgm:pt modelId="{B6509945-2CEE-45B9-9557-189FE382688B}" type="pres">
      <dgm:prSet presAssocID="{BA7391FC-7E73-4EFC-BFB2-C5A330CD8C3F}" presName="node" presStyleLbl="node1" presStyleIdx="2" presStyleCnt="6">
        <dgm:presLayoutVars>
          <dgm:bulletEnabled val="1"/>
        </dgm:presLayoutVars>
      </dgm:prSet>
      <dgm:spPr>
        <a:prstGeom prst="roundRect">
          <a:avLst/>
        </a:prstGeom>
      </dgm:spPr>
    </dgm:pt>
    <dgm:pt modelId="{58516B74-ECFA-490F-BBB9-B80E272B4170}" type="pres">
      <dgm:prSet presAssocID="{173EF89A-E8EB-402A-872A-B6A2CF7050C8}" presName="sibTrans" presStyleLbl="sibTrans1D1" presStyleIdx="2" presStyleCnt="5"/>
      <dgm:spPr/>
    </dgm:pt>
    <dgm:pt modelId="{A824502F-75D4-4CB6-9D6C-C5D0F02F2677}" type="pres">
      <dgm:prSet presAssocID="{173EF89A-E8EB-402A-872A-B6A2CF7050C8}" presName="connectorText" presStyleLbl="sibTrans1D1" presStyleIdx="2" presStyleCnt="5"/>
      <dgm:spPr/>
    </dgm:pt>
    <dgm:pt modelId="{651A9033-FEC1-4D4B-89F5-EBB979A7D9D3}" type="pres">
      <dgm:prSet presAssocID="{6327BE4E-53B9-477A-894C-93302C24DCD4}" presName="node" presStyleLbl="node1" presStyleIdx="3" presStyleCnt="6">
        <dgm:presLayoutVars>
          <dgm:bulletEnabled val="1"/>
        </dgm:presLayoutVars>
      </dgm:prSet>
      <dgm:spPr>
        <a:prstGeom prst="roundRect">
          <a:avLst/>
        </a:prstGeom>
      </dgm:spPr>
    </dgm:pt>
    <dgm:pt modelId="{94DE87D3-7C45-453F-8C69-F769ECE7A4B4}" type="pres">
      <dgm:prSet presAssocID="{64D2FFBD-76AC-4761-8476-082BD5B0CFAC}" presName="sibTrans" presStyleLbl="sibTrans1D1" presStyleIdx="3" presStyleCnt="5"/>
      <dgm:spPr/>
    </dgm:pt>
    <dgm:pt modelId="{0172EA5A-6535-4F84-A8D9-28BB050B2241}" type="pres">
      <dgm:prSet presAssocID="{64D2FFBD-76AC-4761-8476-082BD5B0CFAC}" presName="connectorText" presStyleLbl="sibTrans1D1" presStyleIdx="3" presStyleCnt="5"/>
      <dgm:spPr/>
    </dgm:pt>
    <dgm:pt modelId="{8A5FF8F8-ED52-4CFD-AE19-9A441D2A3855}" type="pres">
      <dgm:prSet presAssocID="{70F04E91-64E1-4D57-A1E5-11A81E0C2280}" presName="node" presStyleLbl="node1" presStyleIdx="4" presStyleCnt="6">
        <dgm:presLayoutVars>
          <dgm:bulletEnabled val="1"/>
        </dgm:presLayoutVars>
      </dgm:prSet>
      <dgm:spPr>
        <a:prstGeom prst="roundRect">
          <a:avLst/>
        </a:prstGeom>
      </dgm:spPr>
    </dgm:pt>
    <dgm:pt modelId="{9A4ED98A-1A87-48BE-8A5E-6BFDC9BA1D15}" type="pres">
      <dgm:prSet presAssocID="{539C0BE7-0330-404F-8396-3924203F1127}" presName="sibTrans" presStyleLbl="sibTrans1D1" presStyleIdx="4" presStyleCnt="5"/>
      <dgm:spPr/>
    </dgm:pt>
    <dgm:pt modelId="{5FA3677E-A27B-416F-8B95-245E6965FDCE}" type="pres">
      <dgm:prSet presAssocID="{539C0BE7-0330-404F-8396-3924203F1127}" presName="connectorText" presStyleLbl="sibTrans1D1" presStyleIdx="4" presStyleCnt="5"/>
      <dgm:spPr/>
    </dgm:pt>
    <dgm:pt modelId="{76BD095C-6493-48F1-8DD9-C8A3E964DDFD}" type="pres">
      <dgm:prSet presAssocID="{EECC5C0F-1ADB-40B1-B9E2-F215224F7449}" presName="node" presStyleLbl="node1" presStyleIdx="5" presStyleCnt="6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8087ED00-FE01-4E8A-880F-B348A2AAC8A4}" type="presOf" srcId="{9F0ECE12-19C2-44CF-8D7A-3AE22794AE0F}" destId="{69BAE231-1F70-424A-A7EB-2BED02F883C6}" srcOrd="0" destOrd="0" presId="urn:microsoft.com/office/officeart/2005/8/layout/bProcess3"/>
    <dgm:cxn modelId="{6A6C7B08-DECA-4605-BFC8-4C69F9233DA5}" srcId="{E43B5054-09F7-4562-B04D-B549A27ACA28}" destId="{102F822D-CFF0-40ED-85DA-9DE922EC8D0E}" srcOrd="0" destOrd="0" parTransId="{84F2F092-849E-452F-A982-6547EF88CB8C}" sibTransId="{9F0ECE12-19C2-44CF-8D7A-3AE22794AE0F}"/>
    <dgm:cxn modelId="{E830141A-0CEF-4C1B-9CF3-0C9198B95C68}" srcId="{E43B5054-09F7-4562-B04D-B549A27ACA28}" destId="{EECC5C0F-1ADB-40B1-B9E2-F215224F7449}" srcOrd="5" destOrd="0" parTransId="{76E34078-DC2B-47F4-9742-DAD94D272871}" sibTransId="{4F0793E0-E53A-4675-A3C5-87AA8CD4351F}"/>
    <dgm:cxn modelId="{6561962C-5B04-4EE2-9A28-D5B79AD3353E}" type="presOf" srcId="{539C0BE7-0330-404F-8396-3924203F1127}" destId="{5FA3677E-A27B-416F-8B95-245E6965FDCE}" srcOrd="1" destOrd="0" presId="urn:microsoft.com/office/officeart/2005/8/layout/bProcess3"/>
    <dgm:cxn modelId="{D2C8903B-24F0-4206-93E7-7D4B710490D7}" type="presOf" srcId="{6327BE4E-53B9-477A-894C-93302C24DCD4}" destId="{651A9033-FEC1-4D4B-89F5-EBB979A7D9D3}" srcOrd="0" destOrd="0" presId="urn:microsoft.com/office/officeart/2005/8/layout/bProcess3"/>
    <dgm:cxn modelId="{A448DD3D-613B-47DF-A74F-1B36ABC967E4}" type="presOf" srcId="{70F04E91-64E1-4D57-A1E5-11A81E0C2280}" destId="{8A5FF8F8-ED52-4CFD-AE19-9A441D2A3855}" srcOrd="0" destOrd="0" presId="urn:microsoft.com/office/officeart/2005/8/layout/bProcess3"/>
    <dgm:cxn modelId="{56622140-AC54-49E6-ABEC-31EF485DCC65}" type="presOf" srcId="{E43B5054-09F7-4562-B04D-B549A27ACA28}" destId="{24450B66-9FF8-4573-A972-678708B2635F}" srcOrd="0" destOrd="0" presId="urn:microsoft.com/office/officeart/2005/8/layout/bProcess3"/>
    <dgm:cxn modelId="{147AC45E-0F66-4095-B3BE-D878B62DDE74}" srcId="{E43B5054-09F7-4562-B04D-B549A27ACA28}" destId="{BA7391FC-7E73-4EFC-BFB2-C5A330CD8C3F}" srcOrd="2" destOrd="0" parTransId="{9C9BF609-2246-4D62-880E-E4DC3B8B76DA}" sibTransId="{173EF89A-E8EB-402A-872A-B6A2CF7050C8}"/>
    <dgm:cxn modelId="{10CF5461-0938-4FC8-BD95-9D3C48971862}" srcId="{E43B5054-09F7-4562-B04D-B549A27ACA28}" destId="{70F04E91-64E1-4D57-A1E5-11A81E0C2280}" srcOrd="4" destOrd="0" parTransId="{600773F4-2032-4CA3-B37B-07525D233E3F}" sibTransId="{539C0BE7-0330-404F-8396-3924203F1127}"/>
    <dgm:cxn modelId="{12B62765-2BF0-4097-994A-3FBDD597AA0B}" type="presOf" srcId="{726956CC-1E7C-4FF1-828D-00A2BDAB1D85}" destId="{FD294849-9156-42A5-A4D2-CE59F9A02227}" srcOrd="0" destOrd="0" presId="urn:microsoft.com/office/officeart/2005/8/layout/bProcess3"/>
    <dgm:cxn modelId="{1C9FD36B-32B0-4090-AA9B-DC41EEAAC8D2}" type="presOf" srcId="{EECC5C0F-1ADB-40B1-B9E2-F215224F7449}" destId="{76BD095C-6493-48F1-8DD9-C8A3E964DDFD}" srcOrd="0" destOrd="0" presId="urn:microsoft.com/office/officeart/2005/8/layout/bProcess3"/>
    <dgm:cxn modelId="{17EF3F4E-1C71-484E-AB2B-4BF73249C5B1}" type="presOf" srcId="{C81E092A-6C8A-4543-ADCC-30A4AD200E38}" destId="{02C0F836-45EB-4E94-BB26-B4EFC820AD2B}" srcOrd="1" destOrd="0" presId="urn:microsoft.com/office/officeart/2005/8/layout/bProcess3"/>
    <dgm:cxn modelId="{5B9FD66E-9177-4011-A565-54AAC5FDC144}" srcId="{E43B5054-09F7-4562-B04D-B549A27ACA28}" destId="{726956CC-1E7C-4FF1-828D-00A2BDAB1D85}" srcOrd="1" destOrd="0" parTransId="{B20AF2E7-54B0-4F89-BA9E-821546C67E8C}" sibTransId="{C81E092A-6C8A-4543-ADCC-30A4AD200E38}"/>
    <dgm:cxn modelId="{BB196854-E07E-4AB4-AB63-0F8B0CE1D0A6}" type="presOf" srcId="{173EF89A-E8EB-402A-872A-B6A2CF7050C8}" destId="{A824502F-75D4-4CB6-9D6C-C5D0F02F2677}" srcOrd="1" destOrd="0" presId="urn:microsoft.com/office/officeart/2005/8/layout/bProcess3"/>
    <dgm:cxn modelId="{5C85B37E-D8C4-479A-BBC8-4758F45672E1}" srcId="{E43B5054-09F7-4562-B04D-B549A27ACA28}" destId="{6327BE4E-53B9-477A-894C-93302C24DCD4}" srcOrd="3" destOrd="0" parTransId="{6BE95AEC-EB0A-4710-8013-7ACA9253C435}" sibTransId="{64D2FFBD-76AC-4761-8476-082BD5B0CFAC}"/>
    <dgm:cxn modelId="{89820891-E250-468F-A49F-0690D25E25A2}" type="presOf" srcId="{102F822D-CFF0-40ED-85DA-9DE922EC8D0E}" destId="{E0E50DE0-5038-43B8-8E77-057B7122D2FD}" srcOrd="0" destOrd="0" presId="urn:microsoft.com/office/officeart/2005/8/layout/bProcess3"/>
    <dgm:cxn modelId="{0055D797-30A0-480C-A1A5-EDD0C2958B0C}" type="presOf" srcId="{BA7391FC-7E73-4EFC-BFB2-C5A330CD8C3F}" destId="{B6509945-2CEE-45B9-9557-189FE382688B}" srcOrd="0" destOrd="0" presId="urn:microsoft.com/office/officeart/2005/8/layout/bProcess3"/>
    <dgm:cxn modelId="{9B5DB99A-34EA-4120-A6DF-92C20EA4BD1C}" type="presOf" srcId="{64D2FFBD-76AC-4761-8476-082BD5B0CFAC}" destId="{94DE87D3-7C45-453F-8C69-F769ECE7A4B4}" srcOrd="0" destOrd="0" presId="urn:microsoft.com/office/officeart/2005/8/layout/bProcess3"/>
    <dgm:cxn modelId="{6F0694A3-AE4B-4FC4-BBDC-1CCC74286CAB}" type="presOf" srcId="{C81E092A-6C8A-4543-ADCC-30A4AD200E38}" destId="{E8BE0AF7-B6B2-42F7-9891-C596C5F13921}" srcOrd="0" destOrd="0" presId="urn:microsoft.com/office/officeart/2005/8/layout/bProcess3"/>
    <dgm:cxn modelId="{4E527DA4-4622-4532-B178-FFE7D7D1DA8C}" type="presOf" srcId="{173EF89A-E8EB-402A-872A-B6A2CF7050C8}" destId="{58516B74-ECFA-490F-BBB9-B80E272B4170}" srcOrd="0" destOrd="0" presId="urn:microsoft.com/office/officeart/2005/8/layout/bProcess3"/>
    <dgm:cxn modelId="{AF59DEA6-7915-4BC2-92AF-D89C05E8D47E}" type="presOf" srcId="{539C0BE7-0330-404F-8396-3924203F1127}" destId="{9A4ED98A-1A87-48BE-8A5E-6BFDC9BA1D15}" srcOrd="0" destOrd="0" presId="urn:microsoft.com/office/officeart/2005/8/layout/bProcess3"/>
    <dgm:cxn modelId="{CF5FCBAE-4763-41CB-BCF0-64D7A5B97619}" type="presOf" srcId="{64D2FFBD-76AC-4761-8476-082BD5B0CFAC}" destId="{0172EA5A-6535-4F84-A8D9-28BB050B2241}" srcOrd="1" destOrd="0" presId="urn:microsoft.com/office/officeart/2005/8/layout/bProcess3"/>
    <dgm:cxn modelId="{33AB79FA-7D17-4B7F-B657-D7C013463FF6}" type="presOf" srcId="{9F0ECE12-19C2-44CF-8D7A-3AE22794AE0F}" destId="{3C94778B-922E-476C-8A30-EB93BA8A44C7}" srcOrd="1" destOrd="0" presId="urn:microsoft.com/office/officeart/2005/8/layout/bProcess3"/>
    <dgm:cxn modelId="{27A1F6A8-1495-4442-B827-72A62BD29564}" type="presParOf" srcId="{24450B66-9FF8-4573-A972-678708B2635F}" destId="{E0E50DE0-5038-43B8-8E77-057B7122D2FD}" srcOrd="0" destOrd="0" presId="urn:microsoft.com/office/officeart/2005/8/layout/bProcess3"/>
    <dgm:cxn modelId="{E3E7C1D8-D88C-4FBF-985E-FB5E4482F6C0}" type="presParOf" srcId="{24450B66-9FF8-4573-A972-678708B2635F}" destId="{69BAE231-1F70-424A-A7EB-2BED02F883C6}" srcOrd="1" destOrd="0" presId="urn:microsoft.com/office/officeart/2005/8/layout/bProcess3"/>
    <dgm:cxn modelId="{8F77991E-1A54-4D42-995A-B57BF74FE389}" type="presParOf" srcId="{69BAE231-1F70-424A-A7EB-2BED02F883C6}" destId="{3C94778B-922E-476C-8A30-EB93BA8A44C7}" srcOrd="0" destOrd="0" presId="urn:microsoft.com/office/officeart/2005/8/layout/bProcess3"/>
    <dgm:cxn modelId="{1CF1BC01-575A-4BD6-9FB9-9C4B6EB3AF16}" type="presParOf" srcId="{24450B66-9FF8-4573-A972-678708B2635F}" destId="{FD294849-9156-42A5-A4D2-CE59F9A02227}" srcOrd="2" destOrd="0" presId="urn:microsoft.com/office/officeart/2005/8/layout/bProcess3"/>
    <dgm:cxn modelId="{0DE3BA5A-36B4-4684-8A45-A83ADD743058}" type="presParOf" srcId="{24450B66-9FF8-4573-A972-678708B2635F}" destId="{E8BE0AF7-B6B2-42F7-9891-C596C5F13921}" srcOrd="3" destOrd="0" presId="urn:microsoft.com/office/officeart/2005/8/layout/bProcess3"/>
    <dgm:cxn modelId="{E3B3A4B9-5255-412A-A056-0695B138E029}" type="presParOf" srcId="{E8BE0AF7-B6B2-42F7-9891-C596C5F13921}" destId="{02C0F836-45EB-4E94-BB26-B4EFC820AD2B}" srcOrd="0" destOrd="0" presId="urn:microsoft.com/office/officeart/2005/8/layout/bProcess3"/>
    <dgm:cxn modelId="{6BF73838-0414-4101-B0E0-E976AC3A8BF3}" type="presParOf" srcId="{24450B66-9FF8-4573-A972-678708B2635F}" destId="{B6509945-2CEE-45B9-9557-189FE382688B}" srcOrd="4" destOrd="0" presId="urn:microsoft.com/office/officeart/2005/8/layout/bProcess3"/>
    <dgm:cxn modelId="{0189EE1D-402D-488E-B9D3-DA96C1C5AFE7}" type="presParOf" srcId="{24450B66-9FF8-4573-A972-678708B2635F}" destId="{58516B74-ECFA-490F-BBB9-B80E272B4170}" srcOrd="5" destOrd="0" presId="urn:microsoft.com/office/officeart/2005/8/layout/bProcess3"/>
    <dgm:cxn modelId="{92A1BE89-B562-4F1F-932A-E238D7C8D306}" type="presParOf" srcId="{58516B74-ECFA-490F-BBB9-B80E272B4170}" destId="{A824502F-75D4-4CB6-9D6C-C5D0F02F2677}" srcOrd="0" destOrd="0" presId="urn:microsoft.com/office/officeart/2005/8/layout/bProcess3"/>
    <dgm:cxn modelId="{3C50384A-5B07-400B-B213-3BA4695500C3}" type="presParOf" srcId="{24450B66-9FF8-4573-A972-678708B2635F}" destId="{651A9033-FEC1-4D4B-89F5-EBB979A7D9D3}" srcOrd="6" destOrd="0" presId="urn:microsoft.com/office/officeart/2005/8/layout/bProcess3"/>
    <dgm:cxn modelId="{C583D17B-3A16-4FAE-9B8B-A987645BFE78}" type="presParOf" srcId="{24450B66-9FF8-4573-A972-678708B2635F}" destId="{94DE87D3-7C45-453F-8C69-F769ECE7A4B4}" srcOrd="7" destOrd="0" presId="urn:microsoft.com/office/officeart/2005/8/layout/bProcess3"/>
    <dgm:cxn modelId="{81C3A46F-78E6-4DC4-AE45-137B5B19FF1E}" type="presParOf" srcId="{94DE87D3-7C45-453F-8C69-F769ECE7A4B4}" destId="{0172EA5A-6535-4F84-A8D9-28BB050B2241}" srcOrd="0" destOrd="0" presId="urn:microsoft.com/office/officeart/2005/8/layout/bProcess3"/>
    <dgm:cxn modelId="{5B361F76-2268-4F8E-9DC1-8CA8913D8D35}" type="presParOf" srcId="{24450B66-9FF8-4573-A972-678708B2635F}" destId="{8A5FF8F8-ED52-4CFD-AE19-9A441D2A3855}" srcOrd="8" destOrd="0" presId="urn:microsoft.com/office/officeart/2005/8/layout/bProcess3"/>
    <dgm:cxn modelId="{D6955C6C-1C4A-4C4D-A190-6075CD8D564D}" type="presParOf" srcId="{24450B66-9FF8-4573-A972-678708B2635F}" destId="{9A4ED98A-1A87-48BE-8A5E-6BFDC9BA1D15}" srcOrd="9" destOrd="0" presId="urn:microsoft.com/office/officeart/2005/8/layout/bProcess3"/>
    <dgm:cxn modelId="{B2FDC6DD-429A-4468-A0AD-80A186E4D797}" type="presParOf" srcId="{9A4ED98A-1A87-48BE-8A5E-6BFDC9BA1D15}" destId="{5FA3677E-A27B-416F-8B95-245E6965FDCE}" srcOrd="0" destOrd="0" presId="urn:microsoft.com/office/officeart/2005/8/layout/bProcess3"/>
    <dgm:cxn modelId="{33860FF4-CCF3-440A-A4CE-15B4A51DDBEF}" type="presParOf" srcId="{24450B66-9FF8-4573-A972-678708B2635F}" destId="{76BD095C-6493-48F1-8DD9-C8A3E964DDFD}" srcOrd="10" destOrd="0" presId="urn:microsoft.com/office/officeart/2005/8/layout/bProcess3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F4AEC6-21CD-4774-B3C5-DB1950A05B3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60015F3-C86A-4164-BF6D-B2E3EBA746BD}">
      <dgm:prSet custT="1"/>
      <dgm:spPr>
        <a:solidFill>
          <a:srgbClr val="EAE3ED"/>
        </a:solidFill>
        <a:ln>
          <a:solidFill>
            <a:srgbClr val="A293B7"/>
          </a:solidFill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Prepare thoroughly. </a:t>
          </a:r>
          <a:r>
            <a:rPr lang="en-GB" sz="2000" b="1" dirty="0">
              <a:solidFill>
                <a:schemeClr val="tx1"/>
              </a:solidFill>
            </a:rPr>
            <a:t>It is competitive</a:t>
          </a:r>
          <a:r>
            <a:rPr lang="en-GB" sz="2000" dirty="0">
              <a:solidFill>
                <a:schemeClr val="tx1"/>
              </a:solidFill>
            </a:rPr>
            <a:t>. </a:t>
          </a:r>
        </a:p>
      </dgm:t>
    </dgm:pt>
    <dgm:pt modelId="{F97DB6A4-02FF-495C-9F1D-2116C35DDF15}" type="parTrans" cxnId="{8EF34DEF-90BC-4665-80A8-E84B1F34F6E3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4C80EFC1-A74F-4E2A-8D4F-14D00BD15B55}" type="sibTrans" cxnId="{8EF34DEF-90BC-4665-80A8-E84B1F34F6E3}">
      <dgm:prSet/>
      <dgm:spPr>
        <a:ln>
          <a:solidFill>
            <a:srgbClr val="4D3272"/>
          </a:solidFill>
        </a:ln>
      </dgm:spPr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282A335F-1B1D-424A-8669-236349112B63}">
      <dgm:prSet custT="1"/>
      <dgm:spPr>
        <a:solidFill>
          <a:srgbClr val="F3EFF5"/>
        </a:solidFill>
        <a:ln>
          <a:solidFill>
            <a:srgbClr val="A293B7"/>
          </a:solidFill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Consider your </a:t>
          </a:r>
          <a:r>
            <a:rPr lang="en-GB" sz="2000" b="1" dirty="0">
              <a:solidFill>
                <a:schemeClr val="tx1"/>
              </a:solidFill>
            </a:rPr>
            <a:t>strengths</a:t>
          </a:r>
          <a:r>
            <a:rPr lang="en-GB" sz="2000" dirty="0">
              <a:solidFill>
                <a:schemeClr val="tx1"/>
              </a:solidFill>
            </a:rPr>
            <a:t> and your </a:t>
          </a:r>
          <a:r>
            <a:rPr lang="en-GB" sz="2000" b="1" dirty="0">
              <a:solidFill>
                <a:schemeClr val="tx1"/>
              </a:solidFill>
            </a:rPr>
            <a:t>career aspirations </a:t>
          </a:r>
          <a:r>
            <a:rPr lang="en-GB" sz="2000" b="0" dirty="0">
              <a:solidFill>
                <a:schemeClr val="tx1"/>
              </a:solidFill>
            </a:rPr>
            <a:t>and your </a:t>
          </a:r>
          <a:r>
            <a:rPr lang="en-GB" sz="2000" b="1" dirty="0">
              <a:solidFill>
                <a:schemeClr val="tx1"/>
              </a:solidFill>
            </a:rPr>
            <a:t>transferrable skills</a:t>
          </a:r>
          <a:r>
            <a:rPr lang="en-GB" sz="2000" dirty="0">
              <a:solidFill>
                <a:schemeClr val="tx1"/>
              </a:solidFill>
            </a:rPr>
            <a:t>. </a:t>
          </a:r>
        </a:p>
      </dgm:t>
    </dgm:pt>
    <dgm:pt modelId="{1914419A-AAD5-4F10-8A90-FE27D96E3B5B}" type="parTrans" cxnId="{49BEC81A-3D27-4786-8455-B262F2970FA5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3E05D060-18A9-41C7-8763-A6F0DAAF17F7}" type="sibTrans" cxnId="{49BEC81A-3D27-4786-8455-B262F2970FA5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871B48FD-E485-4E50-AAAE-4CA22234ABF9}">
      <dgm:prSet custT="1"/>
      <dgm:spPr>
        <a:solidFill>
          <a:srgbClr val="EAE3ED"/>
        </a:solidFill>
        <a:ln>
          <a:solidFill>
            <a:srgbClr val="A293B7"/>
          </a:solidFill>
        </a:ln>
      </dgm:spPr>
      <dgm:t>
        <a:bodyPr/>
        <a:lstStyle/>
        <a:p>
          <a:r>
            <a:rPr lang="en-GB" sz="2000" b="1" dirty="0">
              <a:solidFill>
                <a:schemeClr val="tx1"/>
              </a:solidFill>
            </a:rPr>
            <a:t>Learn about the role </a:t>
          </a:r>
          <a:r>
            <a:rPr lang="en-GB" sz="2000" dirty="0">
              <a:solidFill>
                <a:schemeClr val="tx1"/>
              </a:solidFill>
            </a:rPr>
            <a:t>– sit in court, shadow a judge.</a:t>
          </a:r>
        </a:p>
      </dgm:t>
    </dgm:pt>
    <dgm:pt modelId="{70087020-16DB-4FB7-B9F9-1D20380223B7}" type="parTrans" cxnId="{2DB1F197-6C8A-4E1F-992C-D565D89EF5EE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B6F291C4-2AA2-4B4E-8169-78201B22DCAA}" type="sibTrans" cxnId="{2DB1F197-6C8A-4E1F-992C-D565D89EF5EE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B8B5B385-E2F8-4E1C-A05F-4B083B3DB505}">
      <dgm:prSet custT="1"/>
      <dgm:spPr>
        <a:solidFill>
          <a:srgbClr val="EAE3ED"/>
        </a:solidFill>
        <a:ln>
          <a:solidFill>
            <a:srgbClr val="A293B7"/>
          </a:solidFill>
        </a:ln>
      </dgm:spPr>
      <dgm:t>
        <a:bodyPr/>
        <a:lstStyle/>
        <a:p>
          <a:r>
            <a:rPr lang="en-GB" sz="2000" b="1" dirty="0">
              <a:solidFill>
                <a:schemeClr val="tx1"/>
              </a:solidFill>
            </a:rPr>
            <a:t>Start collecting examples </a:t>
          </a:r>
          <a:r>
            <a:rPr lang="en-GB" sz="2000" dirty="0">
              <a:solidFill>
                <a:schemeClr val="tx1"/>
              </a:solidFill>
            </a:rPr>
            <a:t>of your work, as a portfolio and thinking about how your experience aligns with the competencies. </a:t>
          </a:r>
        </a:p>
      </dgm:t>
    </dgm:pt>
    <dgm:pt modelId="{7A1FDE07-753F-4DBA-BC19-DD4AB95CC6B3}" type="parTrans" cxnId="{13F9D364-8C64-4660-BCFD-822C776540D5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C51EE1B5-0A7B-4433-92DA-ACC85BC53AA4}" type="sibTrans" cxnId="{13F9D364-8C64-4660-BCFD-822C776540D5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4E55A886-D833-48C0-91EE-1430C32F88AA}" type="pres">
      <dgm:prSet presAssocID="{56F4AEC6-21CD-4774-B3C5-DB1950A05B3B}" presName="Name0" presStyleCnt="0">
        <dgm:presLayoutVars>
          <dgm:chMax val="7"/>
          <dgm:chPref val="7"/>
          <dgm:dir/>
        </dgm:presLayoutVars>
      </dgm:prSet>
      <dgm:spPr/>
    </dgm:pt>
    <dgm:pt modelId="{195FD567-9114-4DA0-B524-04501D274225}" type="pres">
      <dgm:prSet presAssocID="{56F4AEC6-21CD-4774-B3C5-DB1950A05B3B}" presName="Name1" presStyleCnt="0"/>
      <dgm:spPr/>
    </dgm:pt>
    <dgm:pt modelId="{2F7DAAC7-520E-4FBE-8F65-74BD3AE3A8C1}" type="pres">
      <dgm:prSet presAssocID="{56F4AEC6-21CD-4774-B3C5-DB1950A05B3B}" presName="cycle" presStyleCnt="0"/>
      <dgm:spPr/>
    </dgm:pt>
    <dgm:pt modelId="{4AE74FD6-EFE3-40BF-976A-B69E85E9812A}" type="pres">
      <dgm:prSet presAssocID="{56F4AEC6-21CD-4774-B3C5-DB1950A05B3B}" presName="srcNode" presStyleLbl="node1" presStyleIdx="0" presStyleCnt="4"/>
      <dgm:spPr/>
    </dgm:pt>
    <dgm:pt modelId="{9D4CDBD1-8978-4445-9F0B-5CC5D4EFFFD4}" type="pres">
      <dgm:prSet presAssocID="{56F4AEC6-21CD-4774-B3C5-DB1950A05B3B}" presName="conn" presStyleLbl="parChTrans1D2" presStyleIdx="0" presStyleCnt="1"/>
      <dgm:spPr/>
    </dgm:pt>
    <dgm:pt modelId="{F400FD41-8E2B-4A8B-BF2D-44463194E6DA}" type="pres">
      <dgm:prSet presAssocID="{56F4AEC6-21CD-4774-B3C5-DB1950A05B3B}" presName="extraNode" presStyleLbl="node1" presStyleIdx="0" presStyleCnt="4"/>
      <dgm:spPr/>
    </dgm:pt>
    <dgm:pt modelId="{71F148CB-DF24-4DF6-8C01-0BB59A1AC59F}" type="pres">
      <dgm:prSet presAssocID="{56F4AEC6-21CD-4774-B3C5-DB1950A05B3B}" presName="dstNode" presStyleLbl="node1" presStyleIdx="0" presStyleCnt="4"/>
      <dgm:spPr/>
    </dgm:pt>
    <dgm:pt modelId="{A19689AA-D402-403E-9484-81C4AFFB05DC}" type="pres">
      <dgm:prSet presAssocID="{A60015F3-C86A-4164-BF6D-B2E3EBA746BD}" presName="text_1" presStyleLbl="node1" presStyleIdx="0" presStyleCnt="4">
        <dgm:presLayoutVars>
          <dgm:bulletEnabled val="1"/>
        </dgm:presLayoutVars>
      </dgm:prSet>
      <dgm:spPr/>
    </dgm:pt>
    <dgm:pt modelId="{0B62E97A-8962-453C-8638-049B8509D823}" type="pres">
      <dgm:prSet presAssocID="{A60015F3-C86A-4164-BF6D-B2E3EBA746BD}" presName="accent_1" presStyleCnt="0"/>
      <dgm:spPr/>
    </dgm:pt>
    <dgm:pt modelId="{DE19235E-BD81-4054-A294-0E1DE6F2B881}" type="pres">
      <dgm:prSet presAssocID="{A60015F3-C86A-4164-BF6D-B2E3EBA746BD}" presName="accentRepeatNode" presStyleLbl="solidFgAcc1" presStyleIdx="0" presStyleCnt="4"/>
      <dgm:spPr>
        <a:ln>
          <a:solidFill>
            <a:srgbClr val="4D3272"/>
          </a:solidFill>
        </a:ln>
      </dgm:spPr>
    </dgm:pt>
    <dgm:pt modelId="{E1ADBA02-4F72-49E1-8B34-BA506F559347}" type="pres">
      <dgm:prSet presAssocID="{282A335F-1B1D-424A-8669-236349112B63}" presName="text_2" presStyleLbl="node1" presStyleIdx="1" presStyleCnt="4">
        <dgm:presLayoutVars>
          <dgm:bulletEnabled val="1"/>
        </dgm:presLayoutVars>
      </dgm:prSet>
      <dgm:spPr/>
    </dgm:pt>
    <dgm:pt modelId="{5701C75D-61D2-4D22-8839-5938E9C79755}" type="pres">
      <dgm:prSet presAssocID="{282A335F-1B1D-424A-8669-236349112B63}" presName="accent_2" presStyleCnt="0"/>
      <dgm:spPr/>
    </dgm:pt>
    <dgm:pt modelId="{DE3941FC-A7F3-4496-B6E8-8FE614D3DCED}" type="pres">
      <dgm:prSet presAssocID="{282A335F-1B1D-424A-8669-236349112B63}" presName="accentRepeatNode" presStyleLbl="solidFgAcc1" presStyleIdx="1" presStyleCnt="4"/>
      <dgm:spPr>
        <a:ln>
          <a:solidFill>
            <a:srgbClr val="4D3272"/>
          </a:solidFill>
        </a:ln>
      </dgm:spPr>
    </dgm:pt>
    <dgm:pt modelId="{AC1D9D45-D5A0-453D-BDA2-8A85A45E7D07}" type="pres">
      <dgm:prSet presAssocID="{871B48FD-E485-4E50-AAAE-4CA22234ABF9}" presName="text_3" presStyleLbl="node1" presStyleIdx="2" presStyleCnt="4">
        <dgm:presLayoutVars>
          <dgm:bulletEnabled val="1"/>
        </dgm:presLayoutVars>
      </dgm:prSet>
      <dgm:spPr/>
    </dgm:pt>
    <dgm:pt modelId="{E49061F2-2B77-4050-8F2A-C7E56E3D25BA}" type="pres">
      <dgm:prSet presAssocID="{871B48FD-E485-4E50-AAAE-4CA22234ABF9}" presName="accent_3" presStyleCnt="0"/>
      <dgm:spPr/>
    </dgm:pt>
    <dgm:pt modelId="{45E48564-3C87-40FD-83D4-675D83AC7EAF}" type="pres">
      <dgm:prSet presAssocID="{871B48FD-E485-4E50-AAAE-4CA22234ABF9}" presName="accentRepeatNode" presStyleLbl="solidFgAcc1" presStyleIdx="2" presStyleCnt="4"/>
      <dgm:spPr>
        <a:ln>
          <a:solidFill>
            <a:srgbClr val="4D3272"/>
          </a:solidFill>
        </a:ln>
      </dgm:spPr>
    </dgm:pt>
    <dgm:pt modelId="{4DD6E18F-0880-4D00-A5C7-CDA267DC1AB7}" type="pres">
      <dgm:prSet presAssocID="{B8B5B385-E2F8-4E1C-A05F-4B083B3DB505}" presName="text_4" presStyleLbl="node1" presStyleIdx="3" presStyleCnt="4">
        <dgm:presLayoutVars>
          <dgm:bulletEnabled val="1"/>
        </dgm:presLayoutVars>
      </dgm:prSet>
      <dgm:spPr/>
    </dgm:pt>
    <dgm:pt modelId="{20D0F5A2-6D69-44D1-B2E3-42719EFC8DB8}" type="pres">
      <dgm:prSet presAssocID="{B8B5B385-E2F8-4E1C-A05F-4B083B3DB505}" presName="accent_4" presStyleCnt="0"/>
      <dgm:spPr/>
    </dgm:pt>
    <dgm:pt modelId="{3F9A11F3-D4F3-41F2-8858-F200685C7C3B}" type="pres">
      <dgm:prSet presAssocID="{B8B5B385-E2F8-4E1C-A05F-4B083B3DB505}" presName="accentRepeatNode" presStyleLbl="solidFgAcc1" presStyleIdx="3" presStyleCnt="4"/>
      <dgm:spPr>
        <a:ln>
          <a:solidFill>
            <a:srgbClr val="4D3272"/>
          </a:solidFill>
        </a:ln>
      </dgm:spPr>
    </dgm:pt>
  </dgm:ptLst>
  <dgm:cxnLst>
    <dgm:cxn modelId="{BB3CA408-4098-43DB-8289-AFCF7D95286A}" type="presOf" srcId="{B8B5B385-E2F8-4E1C-A05F-4B083B3DB505}" destId="{4DD6E18F-0880-4D00-A5C7-CDA267DC1AB7}" srcOrd="0" destOrd="0" presId="urn:microsoft.com/office/officeart/2008/layout/VerticalCurvedList"/>
    <dgm:cxn modelId="{49BEC81A-3D27-4786-8455-B262F2970FA5}" srcId="{56F4AEC6-21CD-4774-B3C5-DB1950A05B3B}" destId="{282A335F-1B1D-424A-8669-236349112B63}" srcOrd="1" destOrd="0" parTransId="{1914419A-AAD5-4F10-8A90-FE27D96E3B5B}" sibTransId="{3E05D060-18A9-41C7-8763-A6F0DAAF17F7}"/>
    <dgm:cxn modelId="{13F9D364-8C64-4660-BCFD-822C776540D5}" srcId="{56F4AEC6-21CD-4774-B3C5-DB1950A05B3B}" destId="{B8B5B385-E2F8-4E1C-A05F-4B083B3DB505}" srcOrd="3" destOrd="0" parTransId="{7A1FDE07-753F-4DBA-BC19-DD4AB95CC6B3}" sibTransId="{C51EE1B5-0A7B-4433-92DA-ACC85BC53AA4}"/>
    <dgm:cxn modelId="{300B5948-DBDA-4B8E-9B3D-855950AB6399}" type="presOf" srcId="{282A335F-1B1D-424A-8669-236349112B63}" destId="{E1ADBA02-4F72-49E1-8B34-BA506F559347}" srcOrd="0" destOrd="0" presId="urn:microsoft.com/office/officeart/2008/layout/VerticalCurvedList"/>
    <dgm:cxn modelId="{A4CEB379-DD4E-4225-8D9F-18168420EC81}" type="presOf" srcId="{4C80EFC1-A74F-4E2A-8D4F-14D00BD15B55}" destId="{9D4CDBD1-8978-4445-9F0B-5CC5D4EFFFD4}" srcOrd="0" destOrd="0" presId="urn:microsoft.com/office/officeart/2008/layout/VerticalCurvedList"/>
    <dgm:cxn modelId="{2DB1F197-6C8A-4E1F-992C-D565D89EF5EE}" srcId="{56F4AEC6-21CD-4774-B3C5-DB1950A05B3B}" destId="{871B48FD-E485-4E50-AAAE-4CA22234ABF9}" srcOrd="2" destOrd="0" parTransId="{70087020-16DB-4FB7-B9F9-1D20380223B7}" sibTransId="{B6F291C4-2AA2-4B4E-8169-78201B22DCAA}"/>
    <dgm:cxn modelId="{DB22A8BD-8FF7-4971-A44D-5584BEBAF4F1}" type="presOf" srcId="{871B48FD-E485-4E50-AAAE-4CA22234ABF9}" destId="{AC1D9D45-D5A0-453D-BDA2-8A85A45E7D07}" srcOrd="0" destOrd="0" presId="urn:microsoft.com/office/officeart/2008/layout/VerticalCurvedList"/>
    <dgm:cxn modelId="{D5D9BED7-C308-4465-BC47-B3B2243CE95D}" type="presOf" srcId="{A60015F3-C86A-4164-BF6D-B2E3EBA746BD}" destId="{A19689AA-D402-403E-9484-81C4AFFB05DC}" srcOrd="0" destOrd="0" presId="urn:microsoft.com/office/officeart/2008/layout/VerticalCurvedList"/>
    <dgm:cxn modelId="{C5FE12D8-1E14-4105-BA4F-3746E0FB0509}" type="presOf" srcId="{56F4AEC6-21CD-4774-B3C5-DB1950A05B3B}" destId="{4E55A886-D833-48C0-91EE-1430C32F88AA}" srcOrd="0" destOrd="0" presId="urn:microsoft.com/office/officeart/2008/layout/VerticalCurvedList"/>
    <dgm:cxn modelId="{8EF34DEF-90BC-4665-80A8-E84B1F34F6E3}" srcId="{56F4AEC6-21CD-4774-B3C5-DB1950A05B3B}" destId="{A60015F3-C86A-4164-BF6D-B2E3EBA746BD}" srcOrd="0" destOrd="0" parTransId="{F97DB6A4-02FF-495C-9F1D-2116C35DDF15}" sibTransId="{4C80EFC1-A74F-4E2A-8D4F-14D00BD15B55}"/>
    <dgm:cxn modelId="{71F0D550-7FDC-4682-9F61-360576BD46D7}" type="presParOf" srcId="{4E55A886-D833-48C0-91EE-1430C32F88AA}" destId="{195FD567-9114-4DA0-B524-04501D274225}" srcOrd="0" destOrd="0" presId="urn:microsoft.com/office/officeart/2008/layout/VerticalCurvedList"/>
    <dgm:cxn modelId="{677E0344-4D79-435C-AF67-C40429A3FE06}" type="presParOf" srcId="{195FD567-9114-4DA0-B524-04501D274225}" destId="{2F7DAAC7-520E-4FBE-8F65-74BD3AE3A8C1}" srcOrd="0" destOrd="0" presId="urn:microsoft.com/office/officeart/2008/layout/VerticalCurvedList"/>
    <dgm:cxn modelId="{CA99C7A0-C37E-46A3-90C5-871AB996E55C}" type="presParOf" srcId="{2F7DAAC7-520E-4FBE-8F65-74BD3AE3A8C1}" destId="{4AE74FD6-EFE3-40BF-976A-B69E85E9812A}" srcOrd="0" destOrd="0" presId="urn:microsoft.com/office/officeart/2008/layout/VerticalCurvedList"/>
    <dgm:cxn modelId="{88094337-B63B-4786-BAB1-AAE4E9A086DF}" type="presParOf" srcId="{2F7DAAC7-520E-4FBE-8F65-74BD3AE3A8C1}" destId="{9D4CDBD1-8978-4445-9F0B-5CC5D4EFFFD4}" srcOrd="1" destOrd="0" presId="urn:microsoft.com/office/officeart/2008/layout/VerticalCurvedList"/>
    <dgm:cxn modelId="{20D43062-929F-450E-9902-95F5FAFC6899}" type="presParOf" srcId="{2F7DAAC7-520E-4FBE-8F65-74BD3AE3A8C1}" destId="{F400FD41-8E2B-4A8B-BF2D-44463194E6DA}" srcOrd="2" destOrd="0" presId="urn:microsoft.com/office/officeart/2008/layout/VerticalCurvedList"/>
    <dgm:cxn modelId="{E948B1DB-FB8D-407C-97D3-5F948E797453}" type="presParOf" srcId="{2F7DAAC7-520E-4FBE-8F65-74BD3AE3A8C1}" destId="{71F148CB-DF24-4DF6-8C01-0BB59A1AC59F}" srcOrd="3" destOrd="0" presId="urn:microsoft.com/office/officeart/2008/layout/VerticalCurvedList"/>
    <dgm:cxn modelId="{35355737-6EA0-45D1-BF27-11E243016C52}" type="presParOf" srcId="{195FD567-9114-4DA0-B524-04501D274225}" destId="{A19689AA-D402-403E-9484-81C4AFFB05DC}" srcOrd="1" destOrd="0" presId="urn:microsoft.com/office/officeart/2008/layout/VerticalCurvedList"/>
    <dgm:cxn modelId="{DAE84881-D1C3-42E8-8AD4-EACEF3B72B81}" type="presParOf" srcId="{195FD567-9114-4DA0-B524-04501D274225}" destId="{0B62E97A-8962-453C-8638-049B8509D823}" srcOrd="2" destOrd="0" presId="urn:microsoft.com/office/officeart/2008/layout/VerticalCurvedList"/>
    <dgm:cxn modelId="{27CBD86E-BDD5-4012-834E-52B11F6E93AE}" type="presParOf" srcId="{0B62E97A-8962-453C-8638-049B8509D823}" destId="{DE19235E-BD81-4054-A294-0E1DE6F2B881}" srcOrd="0" destOrd="0" presId="urn:microsoft.com/office/officeart/2008/layout/VerticalCurvedList"/>
    <dgm:cxn modelId="{AD58C3BD-F601-4CBE-8AFF-3F8A33BE646E}" type="presParOf" srcId="{195FD567-9114-4DA0-B524-04501D274225}" destId="{E1ADBA02-4F72-49E1-8B34-BA506F559347}" srcOrd="3" destOrd="0" presId="urn:microsoft.com/office/officeart/2008/layout/VerticalCurvedList"/>
    <dgm:cxn modelId="{917D644C-388D-4EDE-AEDD-9C88FB5CF749}" type="presParOf" srcId="{195FD567-9114-4DA0-B524-04501D274225}" destId="{5701C75D-61D2-4D22-8839-5938E9C79755}" srcOrd="4" destOrd="0" presId="urn:microsoft.com/office/officeart/2008/layout/VerticalCurvedList"/>
    <dgm:cxn modelId="{9B9E53D5-6171-4867-8812-BDC84D9E9E26}" type="presParOf" srcId="{5701C75D-61D2-4D22-8839-5938E9C79755}" destId="{DE3941FC-A7F3-4496-B6E8-8FE614D3DCED}" srcOrd="0" destOrd="0" presId="urn:microsoft.com/office/officeart/2008/layout/VerticalCurvedList"/>
    <dgm:cxn modelId="{EC00F477-0907-415F-ABFA-A42ECD1024DA}" type="presParOf" srcId="{195FD567-9114-4DA0-B524-04501D274225}" destId="{AC1D9D45-D5A0-453D-BDA2-8A85A45E7D07}" srcOrd="5" destOrd="0" presId="urn:microsoft.com/office/officeart/2008/layout/VerticalCurvedList"/>
    <dgm:cxn modelId="{12F1C47A-819C-404E-B35D-70AF00A81616}" type="presParOf" srcId="{195FD567-9114-4DA0-B524-04501D274225}" destId="{E49061F2-2B77-4050-8F2A-C7E56E3D25BA}" srcOrd="6" destOrd="0" presId="urn:microsoft.com/office/officeart/2008/layout/VerticalCurvedList"/>
    <dgm:cxn modelId="{A20D92E5-5937-4FC1-ADDE-234D6B630A5D}" type="presParOf" srcId="{E49061F2-2B77-4050-8F2A-C7E56E3D25BA}" destId="{45E48564-3C87-40FD-83D4-675D83AC7EAF}" srcOrd="0" destOrd="0" presId="urn:microsoft.com/office/officeart/2008/layout/VerticalCurvedList"/>
    <dgm:cxn modelId="{04B3DA70-0568-485C-9ED9-7581658D579A}" type="presParOf" srcId="{195FD567-9114-4DA0-B524-04501D274225}" destId="{4DD6E18F-0880-4D00-A5C7-CDA267DC1AB7}" srcOrd="7" destOrd="0" presId="urn:microsoft.com/office/officeart/2008/layout/VerticalCurvedList"/>
    <dgm:cxn modelId="{AB528BD8-34DD-40DB-89DB-8D00273397DE}" type="presParOf" srcId="{195FD567-9114-4DA0-B524-04501D274225}" destId="{20D0F5A2-6D69-44D1-B2E3-42719EFC8DB8}" srcOrd="8" destOrd="0" presId="urn:microsoft.com/office/officeart/2008/layout/VerticalCurvedList"/>
    <dgm:cxn modelId="{4DB6D9A9-5CD6-428E-897D-6B51805FE773}" type="presParOf" srcId="{20D0F5A2-6D69-44D1-B2E3-42719EFC8DB8}" destId="{3F9A11F3-D4F3-41F2-8858-F200685C7C3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072E3BF-F20B-4379-842F-94D89639372A}" type="doc">
      <dgm:prSet loTypeId="urn:microsoft.com/office/officeart/2005/8/layout/process4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GB"/>
        </a:p>
      </dgm:t>
    </dgm:pt>
    <dgm:pt modelId="{5DF55BE7-4689-4E1B-A8A0-97A2C03C620F}">
      <dgm:prSet custT="1"/>
      <dgm:spPr>
        <a:solidFill>
          <a:srgbClr val="F3EFF5"/>
        </a:solidFill>
        <a:ln>
          <a:solidFill>
            <a:srgbClr val="E0D7ED"/>
          </a:solidFill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Apply online through JAC website - </a:t>
          </a:r>
          <a:r>
            <a:rPr lang="en-GB" sz="2000" b="1" dirty="0">
              <a:solidFill>
                <a:schemeClr val="tx1"/>
              </a:solidFill>
            </a:rPr>
            <a:t>2 week application period (for most exercises). Allow plenty of time </a:t>
          </a:r>
          <a:r>
            <a:rPr lang="en-GB" sz="2000" dirty="0">
              <a:solidFill>
                <a:schemeClr val="tx1"/>
              </a:solidFill>
            </a:rPr>
            <a:t>- at least a week - to complete and polish your application.</a:t>
          </a:r>
        </a:p>
      </dgm:t>
    </dgm:pt>
    <dgm:pt modelId="{0B531DC8-4D85-45C4-965D-11BE07195BE5}" type="parTrans" cxnId="{2DFB9000-4ADF-4CDF-8B63-DC8B2CBE50CE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9E5EEA9F-CD87-42B3-BE94-87AB6CDD7707}" type="sibTrans" cxnId="{2DFB9000-4ADF-4CDF-8B63-DC8B2CBE50CE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F3A2E31B-08F4-4638-B783-DB5023085E14}">
      <dgm:prSet custT="1"/>
      <dgm:spPr>
        <a:solidFill>
          <a:srgbClr val="E0D7ED"/>
        </a:solidFill>
        <a:ln>
          <a:solidFill>
            <a:srgbClr val="E0D7ED"/>
          </a:solidFill>
        </a:ln>
      </dgm:spPr>
      <dgm:t>
        <a:bodyPr/>
        <a:lstStyle/>
        <a:p>
          <a:r>
            <a:rPr lang="en-GB" sz="2000" b="0" dirty="0">
              <a:solidFill>
                <a:schemeClr val="tx1"/>
              </a:solidFill>
            </a:rPr>
            <a:t>Read the information page (on the JAC website) for the exercise carefully. </a:t>
          </a:r>
        </a:p>
      </dgm:t>
    </dgm:pt>
    <dgm:pt modelId="{85DC5435-AC83-452D-97BD-1A515C6633B1}" type="parTrans" cxnId="{0BDEAC52-D49B-4292-8CF2-7565461EA3EF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4BB2D0F3-D838-4B9F-83D9-B4CA922CF7AD}" type="sibTrans" cxnId="{0BDEAC52-D49B-4292-8CF2-7565461EA3EF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5A389BE3-83C2-4A02-97F1-121084FE34AF}">
      <dgm:prSet custT="1"/>
      <dgm:spPr>
        <a:solidFill>
          <a:srgbClr val="F3EFF5"/>
        </a:solidFill>
        <a:ln>
          <a:solidFill>
            <a:srgbClr val="E0D7ED"/>
          </a:solidFill>
        </a:ln>
      </dgm:spPr>
      <dgm:t>
        <a:bodyPr/>
        <a:lstStyle/>
        <a:p>
          <a:r>
            <a:rPr lang="en-GB" sz="2000" b="0" dirty="0">
              <a:solidFill>
                <a:schemeClr val="tx1"/>
              </a:solidFill>
            </a:rPr>
            <a:t>Read the application form and instructions carefully.</a:t>
          </a:r>
        </a:p>
      </dgm:t>
    </dgm:pt>
    <dgm:pt modelId="{48F8DE11-6F35-4142-80E3-390D08D14E92}" type="parTrans" cxnId="{C6AAF447-F2AC-42C4-87F6-BF6CFD113B74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E36011B6-5BEE-4CCF-96FE-A336FA8AB589}" type="sibTrans" cxnId="{C6AAF447-F2AC-42C4-87F6-BF6CFD113B74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B4A00E53-090B-486F-9165-F1D7D9C11E44}">
      <dgm:prSet custT="1"/>
      <dgm:spPr>
        <a:solidFill>
          <a:srgbClr val="E0D7ED"/>
        </a:solidFill>
        <a:ln>
          <a:solidFill>
            <a:srgbClr val="E0D7ED"/>
          </a:solidFill>
        </a:ln>
      </dgm:spPr>
      <dgm:t>
        <a:bodyPr/>
        <a:lstStyle/>
        <a:p>
          <a:r>
            <a:rPr lang="en-GB" sz="2000" dirty="0">
              <a:solidFill>
                <a:schemeClr val="tx1"/>
              </a:solidFill>
            </a:rPr>
            <a:t>Use </a:t>
          </a:r>
          <a:r>
            <a:rPr lang="en-GB" sz="2000" b="1" dirty="0">
              <a:solidFill>
                <a:schemeClr val="tx1"/>
              </a:solidFill>
            </a:rPr>
            <a:t>specific and clear examples (not assertions) </a:t>
          </a:r>
          <a:r>
            <a:rPr lang="en-GB" sz="2000" dirty="0">
              <a:solidFill>
                <a:schemeClr val="tx1"/>
              </a:solidFill>
            </a:rPr>
            <a:t>that demonstrate each of the competencies.</a:t>
          </a:r>
        </a:p>
      </dgm:t>
    </dgm:pt>
    <dgm:pt modelId="{B4430EA3-06AD-40E4-82B6-5C13E3136B9A}" type="parTrans" cxnId="{C57BB903-4982-463F-8F03-2687CC5E07AE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D3B0BC90-313C-45C0-9F2D-56AE2D7EF3E9}" type="sibTrans" cxnId="{C57BB903-4982-463F-8F03-2687CC5E07AE}">
      <dgm:prSet/>
      <dgm:spPr/>
      <dgm:t>
        <a:bodyPr/>
        <a:lstStyle/>
        <a:p>
          <a:endParaRPr lang="en-GB" sz="2000">
            <a:solidFill>
              <a:schemeClr val="tx1"/>
            </a:solidFill>
          </a:endParaRPr>
        </a:p>
      </dgm:t>
    </dgm:pt>
    <dgm:pt modelId="{B142714D-63BE-40FD-A62E-B212E1C9AAA5}" type="pres">
      <dgm:prSet presAssocID="{D072E3BF-F20B-4379-842F-94D89639372A}" presName="Name0" presStyleCnt="0">
        <dgm:presLayoutVars>
          <dgm:dir/>
          <dgm:animLvl val="lvl"/>
          <dgm:resizeHandles val="exact"/>
        </dgm:presLayoutVars>
      </dgm:prSet>
      <dgm:spPr/>
    </dgm:pt>
    <dgm:pt modelId="{E1536E9F-79E1-4822-A1DB-7C401E9A8166}" type="pres">
      <dgm:prSet presAssocID="{B4A00E53-090B-486F-9165-F1D7D9C11E44}" presName="boxAndChildren" presStyleCnt="0"/>
      <dgm:spPr/>
    </dgm:pt>
    <dgm:pt modelId="{C913CD2F-D150-472B-8E0E-F2D8235F75E7}" type="pres">
      <dgm:prSet presAssocID="{B4A00E53-090B-486F-9165-F1D7D9C11E44}" presName="parentTextBox" presStyleLbl="node1" presStyleIdx="0" presStyleCnt="4"/>
      <dgm:spPr/>
    </dgm:pt>
    <dgm:pt modelId="{EFCA90B1-BBCA-4797-929A-958B86B6B45B}" type="pres">
      <dgm:prSet presAssocID="{E36011B6-5BEE-4CCF-96FE-A336FA8AB589}" presName="sp" presStyleCnt="0"/>
      <dgm:spPr/>
    </dgm:pt>
    <dgm:pt modelId="{830A4E53-13F1-47AB-935C-A36AEEA53BC8}" type="pres">
      <dgm:prSet presAssocID="{5A389BE3-83C2-4A02-97F1-121084FE34AF}" presName="arrowAndChildren" presStyleCnt="0"/>
      <dgm:spPr/>
    </dgm:pt>
    <dgm:pt modelId="{C4676D3C-DBF1-4C32-A106-A8BC57EC9FE9}" type="pres">
      <dgm:prSet presAssocID="{5A389BE3-83C2-4A02-97F1-121084FE34AF}" presName="parentTextArrow" presStyleLbl="node1" presStyleIdx="1" presStyleCnt="4"/>
      <dgm:spPr/>
    </dgm:pt>
    <dgm:pt modelId="{1BB81D04-DEDE-4D63-8510-D3BE042D71D0}" type="pres">
      <dgm:prSet presAssocID="{4BB2D0F3-D838-4B9F-83D9-B4CA922CF7AD}" presName="sp" presStyleCnt="0"/>
      <dgm:spPr/>
    </dgm:pt>
    <dgm:pt modelId="{D3623E70-A5EB-430C-A423-D12F536E09ED}" type="pres">
      <dgm:prSet presAssocID="{F3A2E31B-08F4-4638-B783-DB5023085E14}" presName="arrowAndChildren" presStyleCnt="0"/>
      <dgm:spPr/>
    </dgm:pt>
    <dgm:pt modelId="{5050CA3D-D107-4050-8AE1-CA4FDC32F3B8}" type="pres">
      <dgm:prSet presAssocID="{F3A2E31B-08F4-4638-B783-DB5023085E14}" presName="parentTextArrow" presStyleLbl="node1" presStyleIdx="2" presStyleCnt="4"/>
      <dgm:spPr/>
    </dgm:pt>
    <dgm:pt modelId="{406CCE35-E5A2-4701-9F3F-86E0F50AD992}" type="pres">
      <dgm:prSet presAssocID="{9E5EEA9F-CD87-42B3-BE94-87AB6CDD7707}" presName="sp" presStyleCnt="0"/>
      <dgm:spPr/>
    </dgm:pt>
    <dgm:pt modelId="{11DCB4E8-7FE1-44BA-95A1-D1ACF6DD134A}" type="pres">
      <dgm:prSet presAssocID="{5DF55BE7-4689-4E1B-A8A0-97A2C03C620F}" presName="arrowAndChildren" presStyleCnt="0"/>
      <dgm:spPr/>
    </dgm:pt>
    <dgm:pt modelId="{C8BECBFE-D63A-4BFD-8A8F-4E283B14D709}" type="pres">
      <dgm:prSet presAssocID="{5DF55BE7-4689-4E1B-A8A0-97A2C03C620F}" presName="parentTextArrow" presStyleLbl="node1" presStyleIdx="3" presStyleCnt="4" custScaleY="136528"/>
      <dgm:spPr/>
    </dgm:pt>
  </dgm:ptLst>
  <dgm:cxnLst>
    <dgm:cxn modelId="{2DFB9000-4ADF-4CDF-8B63-DC8B2CBE50CE}" srcId="{D072E3BF-F20B-4379-842F-94D89639372A}" destId="{5DF55BE7-4689-4E1B-A8A0-97A2C03C620F}" srcOrd="0" destOrd="0" parTransId="{0B531DC8-4D85-45C4-965D-11BE07195BE5}" sibTransId="{9E5EEA9F-CD87-42B3-BE94-87AB6CDD7707}"/>
    <dgm:cxn modelId="{C57BB903-4982-463F-8F03-2687CC5E07AE}" srcId="{D072E3BF-F20B-4379-842F-94D89639372A}" destId="{B4A00E53-090B-486F-9165-F1D7D9C11E44}" srcOrd="3" destOrd="0" parTransId="{B4430EA3-06AD-40E4-82B6-5C13E3136B9A}" sibTransId="{D3B0BC90-313C-45C0-9F2D-56AE2D7EF3E9}"/>
    <dgm:cxn modelId="{B6282C10-418E-4038-9E38-B9E609CAF245}" type="presOf" srcId="{F3A2E31B-08F4-4638-B783-DB5023085E14}" destId="{5050CA3D-D107-4050-8AE1-CA4FDC32F3B8}" srcOrd="0" destOrd="0" presId="urn:microsoft.com/office/officeart/2005/8/layout/process4"/>
    <dgm:cxn modelId="{F810FF2B-8A86-476F-880A-035FB33AD86D}" type="presOf" srcId="{5A389BE3-83C2-4A02-97F1-121084FE34AF}" destId="{C4676D3C-DBF1-4C32-A106-A8BC57EC9FE9}" srcOrd="0" destOrd="0" presId="urn:microsoft.com/office/officeart/2005/8/layout/process4"/>
    <dgm:cxn modelId="{3837A62F-FC1C-4070-9684-3DC70CFFDECA}" type="presOf" srcId="{B4A00E53-090B-486F-9165-F1D7D9C11E44}" destId="{C913CD2F-D150-472B-8E0E-F2D8235F75E7}" srcOrd="0" destOrd="0" presId="urn:microsoft.com/office/officeart/2005/8/layout/process4"/>
    <dgm:cxn modelId="{C6AAF447-F2AC-42C4-87F6-BF6CFD113B74}" srcId="{D072E3BF-F20B-4379-842F-94D89639372A}" destId="{5A389BE3-83C2-4A02-97F1-121084FE34AF}" srcOrd="2" destOrd="0" parTransId="{48F8DE11-6F35-4142-80E3-390D08D14E92}" sibTransId="{E36011B6-5BEE-4CCF-96FE-A336FA8AB589}"/>
    <dgm:cxn modelId="{0210014F-4991-4045-81E7-E5C28E03525F}" type="presOf" srcId="{D072E3BF-F20B-4379-842F-94D89639372A}" destId="{B142714D-63BE-40FD-A62E-B212E1C9AAA5}" srcOrd="0" destOrd="0" presId="urn:microsoft.com/office/officeart/2005/8/layout/process4"/>
    <dgm:cxn modelId="{0BDEAC52-D49B-4292-8CF2-7565461EA3EF}" srcId="{D072E3BF-F20B-4379-842F-94D89639372A}" destId="{F3A2E31B-08F4-4638-B783-DB5023085E14}" srcOrd="1" destOrd="0" parTransId="{85DC5435-AC83-452D-97BD-1A515C6633B1}" sibTransId="{4BB2D0F3-D838-4B9F-83D9-B4CA922CF7AD}"/>
    <dgm:cxn modelId="{F56D8CA4-25FD-4D73-A485-7D26AE802332}" type="presOf" srcId="{5DF55BE7-4689-4E1B-A8A0-97A2C03C620F}" destId="{C8BECBFE-D63A-4BFD-8A8F-4E283B14D709}" srcOrd="0" destOrd="0" presId="urn:microsoft.com/office/officeart/2005/8/layout/process4"/>
    <dgm:cxn modelId="{C03C360D-AD2E-4D4C-B190-B7F7DE848F87}" type="presParOf" srcId="{B142714D-63BE-40FD-A62E-B212E1C9AAA5}" destId="{E1536E9F-79E1-4822-A1DB-7C401E9A8166}" srcOrd="0" destOrd="0" presId="urn:microsoft.com/office/officeart/2005/8/layout/process4"/>
    <dgm:cxn modelId="{FA9BBF0F-9E75-4401-8C8A-2E9484FBFEA2}" type="presParOf" srcId="{E1536E9F-79E1-4822-A1DB-7C401E9A8166}" destId="{C913CD2F-D150-472B-8E0E-F2D8235F75E7}" srcOrd="0" destOrd="0" presId="urn:microsoft.com/office/officeart/2005/8/layout/process4"/>
    <dgm:cxn modelId="{51ACB710-EE38-42C4-9C30-990C6E1910D5}" type="presParOf" srcId="{B142714D-63BE-40FD-A62E-B212E1C9AAA5}" destId="{EFCA90B1-BBCA-4797-929A-958B86B6B45B}" srcOrd="1" destOrd="0" presId="urn:microsoft.com/office/officeart/2005/8/layout/process4"/>
    <dgm:cxn modelId="{9BF656E9-0B31-4980-94A2-1E2FFC7992F2}" type="presParOf" srcId="{B142714D-63BE-40FD-A62E-B212E1C9AAA5}" destId="{830A4E53-13F1-47AB-935C-A36AEEA53BC8}" srcOrd="2" destOrd="0" presId="urn:microsoft.com/office/officeart/2005/8/layout/process4"/>
    <dgm:cxn modelId="{C93E6CD3-DD1F-465D-B471-447177788BBD}" type="presParOf" srcId="{830A4E53-13F1-47AB-935C-A36AEEA53BC8}" destId="{C4676D3C-DBF1-4C32-A106-A8BC57EC9FE9}" srcOrd="0" destOrd="0" presId="urn:microsoft.com/office/officeart/2005/8/layout/process4"/>
    <dgm:cxn modelId="{B8BA99EB-4F3C-4CA6-BDEB-B3F745F34B09}" type="presParOf" srcId="{B142714D-63BE-40FD-A62E-B212E1C9AAA5}" destId="{1BB81D04-DEDE-4D63-8510-D3BE042D71D0}" srcOrd="3" destOrd="0" presId="urn:microsoft.com/office/officeart/2005/8/layout/process4"/>
    <dgm:cxn modelId="{6794E795-0539-412F-9944-F22394CF4E40}" type="presParOf" srcId="{B142714D-63BE-40FD-A62E-B212E1C9AAA5}" destId="{D3623E70-A5EB-430C-A423-D12F536E09ED}" srcOrd="4" destOrd="0" presId="urn:microsoft.com/office/officeart/2005/8/layout/process4"/>
    <dgm:cxn modelId="{54438E23-B84E-4EE8-929C-3EC3BD8FE30B}" type="presParOf" srcId="{D3623E70-A5EB-430C-A423-D12F536E09ED}" destId="{5050CA3D-D107-4050-8AE1-CA4FDC32F3B8}" srcOrd="0" destOrd="0" presId="urn:microsoft.com/office/officeart/2005/8/layout/process4"/>
    <dgm:cxn modelId="{815403E2-D8AE-4BB9-B910-22C676EB56E5}" type="presParOf" srcId="{B142714D-63BE-40FD-A62E-B212E1C9AAA5}" destId="{406CCE35-E5A2-4701-9F3F-86E0F50AD992}" srcOrd="5" destOrd="0" presId="urn:microsoft.com/office/officeart/2005/8/layout/process4"/>
    <dgm:cxn modelId="{F3CC5F66-1581-421F-B73B-21FE56AC9540}" type="presParOf" srcId="{B142714D-63BE-40FD-A62E-B212E1C9AAA5}" destId="{11DCB4E8-7FE1-44BA-95A1-D1ACF6DD134A}" srcOrd="6" destOrd="0" presId="urn:microsoft.com/office/officeart/2005/8/layout/process4"/>
    <dgm:cxn modelId="{C1D5D7FB-53B8-485C-8541-327525792EF5}" type="presParOf" srcId="{11DCB4E8-7FE1-44BA-95A1-D1ACF6DD134A}" destId="{C8BECBFE-D63A-4BFD-8A8F-4E283B14D70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274AB-296C-41EA-A5D7-86E69E74F66D}">
      <dsp:nvSpPr>
        <dsp:cNvPr id="0" name=""/>
        <dsp:cNvSpPr/>
      </dsp:nvSpPr>
      <dsp:spPr>
        <a:xfrm>
          <a:off x="7550" y="0"/>
          <a:ext cx="8769875" cy="1521076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The Judicial Appointments Commission was established on 3 April 2006 following the 2005 Constitutional Reform Act, with a remit to make judicial appointments </a:t>
          </a:r>
          <a:r>
            <a:rPr lang="en-GB" sz="2400" b="1" kern="1200" dirty="0">
              <a:solidFill>
                <a:schemeClr val="tx1"/>
              </a:solidFill>
            </a:rPr>
            <a:t>independent</a:t>
          </a:r>
          <a:r>
            <a:rPr lang="en-GB" sz="2400" kern="1200" dirty="0">
              <a:solidFill>
                <a:schemeClr val="tx1"/>
              </a:solidFill>
            </a:rPr>
            <a:t>, </a:t>
          </a:r>
          <a:r>
            <a:rPr lang="en-GB" sz="2400" b="1" kern="1200" dirty="0">
              <a:solidFill>
                <a:schemeClr val="tx1"/>
              </a:solidFill>
            </a:rPr>
            <a:t>transparent</a:t>
          </a:r>
          <a:r>
            <a:rPr lang="en-GB" sz="2400" kern="1200" dirty="0">
              <a:solidFill>
                <a:schemeClr val="tx1"/>
              </a:solidFill>
            </a:rPr>
            <a:t> and </a:t>
          </a:r>
          <a:r>
            <a:rPr lang="en-GB" sz="2400" b="1" kern="1200" dirty="0">
              <a:solidFill>
                <a:schemeClr val="tx1"/>
              </a:solidFill>
            </a:rPr>
            <a:t>fair</a:t>
          </a:r>
          <a:r>
            <a:rPr lang="en-GB" sz="2400" kern="1200" dirty="0">
              <a:solidFill>
                <a:schemeClr val="tx1"/>
              </a:solidFill>
            </a:rPr>
            <a:t>.</a:t>
          </a:r>
        </a:p>
      </dsp:txBody>
      <dsp:txXfrm>
        <a:off x="7550" y="0"/>
        <a:ext cx="8769875" cy="1521076"/>
      </dsp:txXfrm>
    </dsp:sp>
    <dsp:sp modelId="{24AE0CDA-34C6-43EC-8855-45F2EEDC1A55}">
      <dsp:nvSpPr>
        <dsp:cNvPr id="0" name=""/>
        <dsp:cNvSpPr/>
      </dsp:nvSpPr>
      <dsp:spPr>
        <a:xfrm>
          <a:off x="0" y="1546481"/>
          <a:ext cx="8784976" cy="954039"/>
        </a:xfrm>
        <a:prstGeom prst="roundRect">
          <a:avLst/>
        </a:prstGeom>
        <a:solidFill>
          <a:srgbClr val="7A669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dirty="0">
              <a:solidFill>
                <a:schemeClr val="bg1"/>
              </a:solidFill>
            </a:rPr>
            <a:t>The JAC makes recommendations for legal and lay posts up to and including the High Court</a:t>
          </a:r>
          <a:endParaRPr lang="en-GB" sz="2600" kern="1200" dirty="0">
            <a:solidFill>
              <a:schemeClr val="bg1"/>
            </a:solidFill>
          </a:endParaRPr>
        </a:p>
      </dsp:txBody>
      <dsp:txXfrm>
        <a:off x="46572" y="1593053"/>
        <a:ext cx="8691832" cy="860895"/>
      </dsp:txXfrm>
    </dsp:sp>
    <dsp:sp modelId="{2EC464E8-6158-4CEE-B05B-99091D696CAE}">
      <dsp:nvSpPr>
        <dsp:cNvPr id="0" name=""/>
        <dsp:cNvSpPr/>
      </dsp:nvSpPr>
      <dsp:spPr>
        <a:xfrm>
          <a:off x="0" y="2648176"/>
          <a:ext cx="8784976" cy="2218800"/>
        </a:xfrm>
        <a:prstGeom prst="roundRect">
          <a:avLst/>
        </a:prstGeom>
        <a:solidFill>
          <a:srgbClr val="F3EFF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kern="1200" dirty="0">
              <a:solidFill>
                <a:schemeClr val="tx1"/>
              </a:solidFill>
            </a:rPr>
            <a:t>In selecting candidates, the JAC has three key </a:t>
          </a:r>
          <a:r>
            <a:rPr lang="en-GB" sz="2400" b="1" kern="1200" dirty="0">
              <a:solidFill>
                <a:schemeClr val="tx1"/>
              </a:solidFill>
            </a:rPr>
            <a:t>statutory duties</a:t>
          </a:r>
          <a:r>
            <a:rPr lang="en-GB" sz="2400" b="0" kern="1200" dirty="0">
              <a:solidFill>
                <a:schemeClr val="tx1"/>
              </a:solidFill>
            </a:rPr>
            <a:t>: </a:t>
          </a:r>
          <a:endParaRPr lang="en-GB" sz="2400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chemeClr val="tx1"/>
              </a:solidFill>
            </a:rPr>
            <a:t>To select candidates solely on </a:t>
          </a:r>
          <a:r>
            <a:rPr lang="en-GB" sz="2400" b="1" kern="1200" dirty="0">
              <a:solidFill>
                <a:schemeClr val="tx1"/>
              </a:solidFill>
            </a:rPr>
            <a:t>merit</a:t>
          </a:r>
          <a:r>
            <a:rPr lang="en-GB" sz="2400" kern="1200" dirty="0">
              <a:solidFill>
                <a:schemeClr val="tx1"/>
              </a:solidFill>
            </a:rPr>
            <a:t>.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chemeClr val="tx1"/>
              </a:solidFill>
            </a:rPr>
            <a:t>To select only people of </a:t>
          </a:r>
          <a:r>
            <a:rPr lang="en-GB" sz="2400" b="1" kern="1200" dirty="0">
              <a:solidFill>
                <a:schemeClr val="tx1"/>
              </a:solidFill>
            </a:rPr>
            <a:t>good character</a:t>
          </a:r>
          <a:r>
            <a:rPr lang="en-GB" sz="2400" kern="1200" dirty="0">
              <a:solidFill>
                <a:schemeClr val="tx1"/>
              </a:solidFill>
            </a:rPr>
            <a:t>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chemeClr val="tx1"/>
              </a:solidFill>
            </a:rPr>
            <a:t>To encourage </a:t>
          </a:r>
          <a:r>
            <a:rPr lang="en-GB" sz="2400" b="1" kern="1200" dirty="0">
              <a:solidFill>
                <a:schemeClr val="tx1"/>
              </a:solidFill>
            </a:rPr>
            <a:t>diversity</a:t>
          </a:r>
          <a:r>
            <a:rPr lang="en-GB" sz="2400" kern="1200" dirty="0">
              <a:solidFill>
                <a:schemeClr val="tx1"/>
              </a:solidFill>
            </a:rPr>
            <a:t> in the range of persons available for judicial selection.</a:t>
          </a:r>
        </a:p>
      </dsp:txBody>
      <dsp:txXfrm>
        <a:off x="108313" y="2756489"/>
        <a:ext cx="8568350" cy="200217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36C4-9461-4642-A023-B9F11A7185AC}">
      <dsp:nvSpPr>
        <dsp:cNvPr id="0" name=""/>
        <dsp:cNvSpPr/>
      </dsp:nvSpPr>
      <dsp:spPr>
        <a:xfrm>
          <a:off x="769514" y="4259"/>
          <a:ext cx="2342958" cy="1405775"/>
        </a:xfrm>
        <a:prstGeom prst="rect">
          <a:avLst/>
        </a:prstGeom>
        <a:solidFill>
          <a:srgbClr val="E0D7ED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  <a:latin typeface="+mn-lt"/>
            </a:rPr>
            <a:t>JAC website – before you apply section</a:t>
          </a:r>
        </a:p>
      </dsp:txBody>
      <dsp:txXfrm>
        <a:off x="769514" y="4259"/>
        <a:ext cx="2342958" cy="1405775"/>
      </dsp:txXfrm>
    </dsp:sp>
    <dsp:sp modelId="{C14BAC0B-86A1-41CA-B2F4-5AAB8967505F}">
      <dsp:nvSpPr>
        <dsp:cNvPr id="0" name=""/>
        <dsp:cNvSpPr/>
      </dsp:nvSpPr>
      <dsp:spPr>
        <a:xfrm>
          <a:off x="3346768" y="4259"/>
          <a:ext cx="2342958" cy="1405775"/>
        </a:xfrm>
        <a:prstGeom prst="rect">
          <a:avLst/>
        </a:prstGeom>
        <a:solidFill>
          <a:srgbClr val="EFE9EF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  <a:latin typeface="+mn-lt"/>
            </a:rPr>
            <a:t>Case studies</a:t>
          </a:r>
        </a:p>
      </dsp:txBody>
      <dsp:txXfrm>
        <a:off x="3346768" y="4259"/>
        <a:ext cx="2342958" cy="1405775"/>
      </dsp:txXfrm>
    </dsp:sp>
    <dsp:sp modelId="{E0632005-A119-4652-BBE8-1516D05FB8BA}">
      <dsp:nvSpPr>
        <dsp:cNvPr id="0" name=""/>
        <dsp:cNvSpPr/>
      </dsp:nvSpPr>
      <dsp:spPr>
        <a:xfrm>
          <a:off x="5924023" y="4259"/>
          <a:ext cx="2342958" cy="1405775"/>
        </a:xfrm>
        <a:prstGeom prst="rect">
          <a:avLst/>
        </a:prstGeom>
        <a:solidFill>
          <a:srgbClr val="E0D7ED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  <a:latin typeface="+mn-lt"/>
            </a:rPr>
            <a:t>Feedback and Evaluation papers</a:t>
          </a:r>
        </a:p>
      </dsp:txBody>
      <dsp:txXfrm>
        <a:off x="5924023" y="4259"/>
        <a:ext cx="2342958" cy="1405775"/>
      </dsp:txXfrm>
    </dsp:sp>
    <dsp:sp modelId="{C577613D-38D2-40DD-B1BC-23A6E787F661}">
      <dsp:nvSpPr>
        <dsp:cNvPr id="0" name=""/>
        <dsp:cNvSpPr/>
      </dsp:nvSpPr>
      <dsp:spPr>
        <a:xfrm>
          <a:off x="769514" y="1644330"/>
          <a:ext cx="2342958" cy="1405775"/>
        </a:xfrm>
        <a:prstGeom prst="rect">
          <a:avLst/>
        </a:prstGeom>
        <a:solidFill>
          <a:srgbClr val="EFE9EF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1"/>
              </a:solidFill>
              <a:latin typeface="+mn-lt"/>
            </a:rPr>
            <a:t>Dry Runs</a:t>
          </a:r>
        </a:p>
      </dsp:txBody>
      <dsp:txXfrm>
        <a:off x="769514" y="1644330"/>
        <a:ext cx="2342958" cy="1405775"/>
      </dsp:txXfrm>
    </dsp:sp>
    <dsp:sp modelId="{4F8B71E4-FF62-4C48-A5A1-B943EE03D028}">
      <dsp:nvSpPr>
        <dsp:cNvPr id="0" name=""/>
        <dsp:cNvSpPr/>
      </dsp:nvSpPr>
      <dsp:spPr>
        <a:xfrm>
          <a:off x="3346768" y="1644330"/>
          <a:ext cx="2342958" cy="1405775"/>
        </a:xfrm>
        <a:prstGeom prst="rect">
          <a:avLst/>
        </a:prstGeom>
        <a:solidFill>
          <a:srgbClr val="E0D7ED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1"/>
              </a:solidFill>
              <a:latin typeface="+mn-lt"/>
            </a:rPr>
            <a:t>Pre-Application Judicial Education </a:t>
          </a:r>
          <a:r>
            <a:rPr lang="en-GB" sz="2000" b="1" kern="1200">
              <a:solidFill>
                <a:schemeClr val="tx1"/>
              </a:solidFill>
              <a:latin typeface="+mn-lt"/>
            </a:rPr>
            <a:t>Programme (PAJE)</a:t>
          </a:r>
          <a:endParaRPr lang="en-GB" sz="2000" b="1" kern="1200" dirty="0">
            <a:solidFill>
              <a:schemeClr val="tx1"/>
            </a:solidFill>
            <a:latin typeface="+mn-lt"/>
          </a:endParaRPr>
        </a:p>
      </dsp:txBody>
      <dsp:txXfrm>
        <a:off x="3346768" y="1644330"/>
        <a:ext cx="2342958" cy="1405775"/>
      </dsp:txXfrm>
    </dsp:sp>
    <dsp:sp modelId="{B4564C6E-AF73-4052-A679-C0CB8F299395}">
      <dsp:nvSpPr>
        <dsp:cNvPr id="0" name=""/>
        <dsp:cNvSpPr/>
      </dsp:nvSpPr>
      <dsp:spPr>
        <a:xfrm>
          <a:off x="5924023" y="1644330"/>
          <a:ext cx="2342958" cy="1405775"/>
        </a:xfrm>
        <a:prstGeom prst="rect">
          <a:avLst/>
        </a:prstGeom>
        <a:solidFill>
          <a:srgbClr val="EFE9EF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1"/>
              </a:solidFill>
              <a:latin typeface="+mn-lt"/>
            </a:rPr>
            <a:t>Targeted Outreach</a:t>
          </a:r>
        </a:p>
      </dsp:txBody>
      <dsp:txXfrm>
        <a:off x="5924023" y="1644330"/>
        <a:ext cx="2342958" cy="1405775"/>
      </dsp:txXfrm>
    </dsp:sp>
    <dsp:sp modelId="{0FDCA8BF-F47D-4FF1-B8C5-6531EE2A0B7E}">
      <dsp:nvSpPr>
        <dsp:cNvPr id="0" name=""/>
        <dsp:cNvSpPr/>
      </dsp:nvSpPr>
      <dsp:spPr>
        <a:xfrm>
          <a:off x="769514" y="3284401"/>
          <a:ext cx="2342958" cy="1405775"/>
        </a:xfrm>
        <a:prstGeom prst="rect">
          <a:avLst/>
        </a:prstGeom>
        <a:solidFill>
          <a:srgbClr val="E0D7ED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  <a:latin typeface="+mn-lt"/>
            </a:rPr>
            <a:t>Pathways into Judiciary series</a:t>
          </a:r>
        </a:p>
      </dsp:txBody>
      <dsp:txXfrm>
        <a:off x="769514" y="3284401"/>
        <a:ext cx="2342958" cy="1405775"/>
      </dsp:txXfrm>
    </dsp:sp>
    <dsp:sp modelId="{7F40C973-E1CF-40C4-9BF6-B192B230BDF3}">
      <dsp:nvSpPr>
        <dsp:cNvPr id="0" name=""/>
        <dsp:cNvSpPr/>
      </dsp:nvSpPr>
      <dsp:spPr>
        <a:xfrm>
          <a:off x="3346768" y="3284401"/>
          <a:ext cx="2342958" cy="1405775"/>
        </a:xfrm>
        <a:prstGeom prst="rect">
          <a:avLst/>
        </a:prstGeom>
        <a:solidFill>
          <a:srgbClr val="EFE9EF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  <a:latin typeface="+mn-lt"/>
            </a:rPr>
            <a:t>Outreach events</a:t>
          </a:r>
        </a:p>
      </dsp:txBody>
      <dsp:txXfrm>
        <a:off x="3346768" y="3284401"/>
        <a:ext cx="2342958" cy="1405775"/>
      </dsp:txXfrm>
    </dsp:sp>
    <dsp:sp modelId="{367333A6-4C85-4A9C-A3E2-AD4AD83A3E8A}">
      <dsp:nvSpPr>
        <dsp:cNvPr id="0" name=""/>
        <dsp:cNvSpPr/>
      </dsp:nvSpPr>
      <dsp:spPr>
        <a:xfrm>
          <a:off x="5924023" y="3284401"/>
          <a:ext cx="2342958" cy="1405775"/>
        </a:xfrm>
        <a:prstGeom prst="rect">
          <a:avLst/>
        </a:prstGeom>
        <a:solidFill>
          <a:srgbClr val="E0D7ED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  <a:latin typeface="+mn-lt"/>
            </a:rPr>
            <a:t>Judicial Office Mentoring Scheme</a:t>
          </a:r>
        </a:p>
      </dsp:txBody>
      <dsp:txXfrm>
        <a:off x="5924023" y="3284401"/>
        <a:ext cx="2342958" cy="140577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C8A50-1D79-4191-9070-5DB23DCE2A4E}">
      <dsp:nvSpPr>
        <dsp:cNvPr id="0" name=""/>
        <dsp:cNvSpPr/>
      </dsp:nvSpPr>
      <dsp:spPr>
        <a:xfrm>
          <a:off x="-6110216" y="-934862"/>
          <a:ext cx="7273573" cy="7273573"/>
        </a:xfrm>
        <a:prstGeom prst="blockArc">
          <a:avLst>
            <a:gd name="adj1" fmla="val 18900000"/>
            <a:gd name="adj2" fmla="val 2700000"/>
            <a:gd name="adj3" fmla="val 297"/>
          </a:avLst>
        </a:prstGeom>
        <a:noFill/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F8D8C-939C-4259-87A4-1624261192FF}">
      <dsp:nvSpPr>
        <dsp:cNvPr id="0" name=""/>
        <dsp:cNvSpPr/>
      </dsp:nvSpPr>
      <dsp:spPr>
        <a:xfrm>
          <a:off x="508348" y="337632"/>
          <a:ext cx="7644904" cy="675697"/>
        </a:xfrm>
        <a:prstGeom prst="rect">
          <a:avLst/>
        </a:prstGeom>
        <a:solidFill>
          <a:srgbClr val="E1DCE8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633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All vacancies are published on JAC website: </a:t>
          </a:r>
          <a:r>
            <a:rPr lang="en-GB" sz="2000" kern="1200" dirty="0">
              <a:solidFill>
                <a:schemeClr val="accent5">
                  <a:lumMod val="75000"/>
                </a:schemeClr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www.judicialappointments.gov.uk</a:t>
          </a:r>
          <a:endParaRPr lang="en-GB" sz="20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508348" y="337632"/>
        <a:ext cx="7644904" cy="675697"/>
      </dsp:txXfrm>
    </dsp:sp>
    <dsp:sp modelId="{011EE3F0-8EAD-4DFE-A1DE-F6BD628807ED}">
      <dsp:nvSpPr>
        <dsp:cNvPr id="0" name=""/>
        <dsp:cNvSpPr/>
      </dsp:nvSpPr>
      <dsp:spPr>
        <a:xfrm>
          <a:off x="86037" y="253170"/>
          <a:ext cx="844621" cy="84462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9FA6AF-B817-40A6-9618-C13A9E2D4791}">
      <dsp:nvSpPr>
        <dsp:cNvPr id="0" name=""/>
        <dsp:cNvSpPr/>
      </dsp:nvSpPr>
      <dsp:spPr>
        <a:xfrm>
          <a:off x="992533" y="1350854"/>
          <a:ext cx="7160719" cy="675697"/>
        </a:xfrm>
        <a:prstGeom prst="rect">
          <a:avLst/>
        </a:prstGeom>
        <a:solidFill>
          <a:srgbClr val="F3EFF5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633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Follow us on Twitter </a:t>
          </a:r>
          <a:r>
            <a:rPr lang="en-GB" sz="2000" kern="1200" dirty="0">
              <a:solidFill>
                <a:schemeClr val="accent5">
                  <a:lumMod val="75000"/>
                </a:schemeClr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@becomeajudge</a:t>
          </a:r>
          <a:endParaRPr lang="en-GB" sz="20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992533" y="1350854"/>
        <a:ext cx="7160719" cy="675697"/>
      </dsp:txXfrm>
    </dsp:sp>
    <dsp:sp modelId="{E201C5D8-79C9-4DF2-8994-156C4BDCD5EB}">
      <dsp:nvSpPr>
        <dsp:cNvPr id="0" name=""/>
        <dsp:cNvSpPr/>
      </dsp:nvSpPr>
      <dsp:spPr>
        <a:xfrm>
          <a:off x="570222" y="1266392"/>
          <a:ext cx="844621" cy="84462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21180-9778-4D46-9693-81D72AFFA04A}">
      <dsp:nvSpPr>
        <dsp:cNvPr id="0" name=""/>
        <dsp:cNvSpPr/>
      </dsp:nvSpPr>
      <dsp:spPr>
        <a:xfrm>
          <a:off x="1141139" y="2364075"/>
          <a:ext cx="7012113" cy="675697"/>
        </a:xfrm>
        <a:prstGeom prst="rect">
          <a:avLst/>
        </a:prstGeom>
        <a:solidFill>
          <a:srgbClr val="E0D7ED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633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Sign up to the monthly JAC newsletter -  “</a:t>
          </a:r>
          <a:r>
            <a:rPr lang="en-GB" sz="2000" kern="1200" dirty="0">
              <a:solidFill>
                <a:schemeClr val="accent5">
                  <a:lumMod val="75000"/>
                </a:schemeClr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Judging Your Future</a:t>
          </a:r>
          <a:r>
            <a:rPr lang="en-GB" sz="2000" kern="1200" dirty="0">
              <a:solidFill>
                <a:schemeClr val="tx1"/>
              </a:solidFill>
            </a:rPr>
            <a:t>” within this, you can sign up to be a </a:t>
          </a:r>
          <a:r>
            <a:rPr lang="en-GB" sz="2000" i="1" kern="1200" dirty="0">
              <a:solidFill>
                <a:schemeClr val="tx1"/>
              </a:solidFill>
            </a:rPr>
            <a:t>dry runner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1141139" y="2364075"/>
        <a:ext cx="7012113" cy="675697"/>
      </dsp:txXfrm>
    </dsp:sp>
    <dsp:sp modelId="{DD555969-F529-4499-8AA3-E6E86DCEB475}">
      <dsp:nvSpPr>
        <dsp:cNvPr id="0" name=""/>
        <dsp:cNvSpPr/>
      </dsp:nvSpPr>
      <dsp:spPr>
        <a:xfrm>
          <a:off x="718828" y="2279613"/>
          <a:ext cx="844621" cy="84462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5CA93-31C6-4B3E-87C0-92C668F1D1B5}">
      <dsp:nvSpPr>
        <dsp:cNvPr id="0" name=""/>
        <dsp:cNvSpPr/>
      </dsp:nvSpPr>
      <dsp:spPr>
        <a:xfrm>
          <a:off x="992533" y="3377297"/>
          <a:ext cx="7160719" cy="675697"/>
        </a:xfrm>
        <a:prstGeom prst="rect">
          <a:avLst/>
        </a:prstGeom>
        <a:solidFill>
          <a:srgbClr val="F3EFF5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633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Sign up for vacancy specific email alerts via the JAC website</a:t>
          </a:r>
        </a:p>
      </dsp:txBody>
      <dsp:txXfrm>
        <a:off x="992533" y="3377297"/>
        <a:ext cx="7160719" cy="675697"/>
      </dsp:txXfrm>
    </dsp:sp>
    <dsp:sp modelId="{34811AD6-17A0-4379-9FC8-2A0836D20570}">
      <dsp:nvSpPr>
        <dsp:cNvPr id="0" name=""/>
        <dsp:cNvSpPr/>
      </dsp:nvSpPr>
      <dsp:spPr>
        <a:xfrm>
          <a:off x="570222" y="3292835"/>
          <a:ext cx="844621" cy="84462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A8DF6-CEF3-430E-A9FA-287AE817E0CE}">
      <dsp:nvSpPr>
        <dsp:cNvPr id="0" name=""/>
        <dsp:cNvSpPr/>
      </dsp:nvSpPr>
      <dsp:spPr>
        <a:xfrm>
          <a:off x="508348" y="4390519"/>
          <a:ext cx="7644904" cy="675697"/>
        </a:xfrm>
        <a:prstGeom prst="rect">
          <a:avLst/>
        </a:prstGeom>
        <a:solidFill>
          <a:srgbClr val="E0D7ED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633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Read case studies on the JAC website</a:t>
          </a:r>
        </a:p>
      </dsp:txBody>
      <dsp:txXfrm>
        <a:off x="508348" y="4390519"/>
        <a:ext cx="7644904" cy="675697"/>
      </dsp:txXfrm>
    </dsp:sp>
    <dsp:sp modelId="{C8564E67-16DE-4570-8E72-BEFD6C59DC44}">
      <dsp:nvSpPr>
        <dsp:cNvPr id="0" name=""/>
        <dsp:cNvSpPr/>
      </dsp:nvSpPr>
      <dsp:spPr>
        <a:xfrm>
          <a:off x="86037" y="4306057"/>
          <a:ext cx="844621" cy="84462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2AE8C-5A1F-4B1B-B8C0-D5F90BAFFF7F}">
      <dsp:nvSpPr>
        <dsp:cNvPr id="0" name=""/>
        <dsp:cNvSpPr/>
      </dsp:nvSpPr>
      <dsp:spPr>
        <a:xfrm>
          <a:off x="6281" y="0"/>
          <a:ext cx="2540022" cy="4676726"/>
        </a:xfrm>
        <a:prstGeom prst="roundRect">
          <a:avLst>
            <a:gd name="adj" fmla="val 10000"/>
          </a:avLst>
        </a:prstGeom>
        <a:solidFill>
          <a:srgbClr val="E0D7ED"/>
        </a:solidFill>
        <a:ln w="25400" cap="flat" cmpd="sng" algn="ctr">
          <a:solidFill>
            <a:srgbClr val="A293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solidFill>
                <a:schemeClr val="tx1"/>
              </a:solidFill>
            </a:rPr>
            <a:t>Diversity</a:t>
          </a:r>
          <a:r>
            <a:rPr lang="en-GB" sz="3200" b="0" kern="1200" dirty="0">
              <a:solidFill>
                <a:schemeClr val="tx1"/>
              </a:solidFill>
            </a:rPr>
            <a:t> has been at the heart of our business continuity planning. </a:t>
          </a:r>
          <a:endParaRPr lang="en-GB" sz="3200" kern="1200" dirty="0">
            <a:solidFill>
              <a:schemeClr val="tx1"/>
            </a:solidFill>
          </a:endParaRPr>
        </a:p>
      </dsp:txBody>
      <dsp:txXfrm>
        <a:off x="80676" y="74395"/>
        <a:ext cx="2391232" cy="4527936"/>
      </dsp:txXfrm>
    </dsp:sp>
    <dsp:sp modelId="{1F882152-2EE1-4BB2-ACDF-1972CA4B093A}">
      <dsp:nvSpPr>
        <dsp:cNvPr id="0" name=""/>
        <dsp:cNvSpPr/>
      </dsp:nvSpPr>
      <dsp:spPr>
        <a:xfrm>
          <a:off x="2973028" y="0"/>
          <a:ext cx="2540022" cy="4676726"/>
        </a:xfrm>
        <a:prstGeom prst="roundRect">
          <a:avLst>
            <a:gd name="adj" fmla="val 10000"/>
          </a:avLst>
        </a:prstGeom>
        <a:solidFill>
          <a:srgbClr val="F2EEF6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tx1"/>
              </a:solidFill>
            </a:rPr>
            <a:t>In December 2020 we completed a diversity impact assessment of remote working during the COVID-19 period which showed that the new remote selection process has not led to any disproportionate negative impacts on the diversity of applicants applying or progressing through selection exercises. </a:t>
          </a:r>
        </a:p>
      </dsp:txBody>
      <dsp:txXfrm>
        <a:off x="3047423" y="74395"/>
        <a:ext cx="2391232" cy="4527936"/>
      </dsp:txXfrm>
    </dsp:sp>
    <dsp:sp modelId="{B1E56D0D-CBF0-4482-AD9E-B9F6129A1A81}">
      <dsp:nvSpPr>
        <dsp:cNvPr id="0" name=""/>
        <dsp:cNvSpPr/>
      </dsp:nvSpPr>
      <dsp:spPr>
        <a:xfrm>
          <a:off x="5939775" y="0"/>
          <a:ext cx="2540022" cy="4676726"/>
        </a:xfrm>
        <a:prstGeom prst="roundRect">
          <a:avLst>
            <a:gd name="adj" fmla="val 10000"/>
          </a:avLst>
        </a:prstGeom>
        <a:solidFill>
          <a:srgbClr val="F2EEF6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tx1"/>
              </a:solidFill>
            </a:rPr>
            <a:t>The JAC is continuing with selection activity that can be completed </a:t>
          </a:r>
          <a:r>
            <a:rPr lang="en-GB" sz="1900" b="1" kern="1200" dirty="0">
              <a:solidFill>
                <a:schemeClr val="tx1"/>
              </a:solidFill>
            </a:rPr>
            <a:t>remotely</a:t>
          </a:r>
          <a:r>
            <a:rPr lang="en-GB" sz="1900" kern="1200" dirty="0">
              <a:solidFill>
                <a:schemeClr val="tx1"/>
              </a:solidFill>
            </a:rPr>
            <a:t>. This includes launching selection exercises, receiving applications, shortlisting and conducting video interviews.</a:t>
          </a:r>
        </a:p>
      </dsp:txBody>
      <dsp:txXfrm>
        <a:off x="6014170" y="74395"/>
        <a:ext cx="2391232" cy="45279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736C4-9461-4642-A023-B9F11A7185AC}">
      <dsp:nvSpPr>
        <dsp:cNvPr id="0" name=""/>
        <dsp:cNvSpPr/>
      </dsp:nvSpPr>
      <dsp:spPr>
        <a:xfrm>
          <a:off x="769514" y="4259"/>
          <a:ext cx="2342958" cy="1405775"/>
        </a:xfrm>
        <a:prstGeom prst="rect">
          <a:avLst/>
        </a:prstGeom>
        <a:solidFill>
          <a:srgbClr val="E0D7ED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  <a:latin typeface="+mn-lt"/>
            </a:rPr>
            <a:t>Assigned Commissioner for each exercise</a:t>
          </a:r>
        </a:p>
      </dsp:txBody>
      <dsp:txXfrm>
        <a:off x="769514" y="4259"/>
        <a:ext cx="2342958" cy="1405775"/>
      </dsp:txXfrm>
    </dsp:sp>
    <dsp:sp modelId="{C14BAC0B-86A1-41CA-B2F4-5AAB8967505F}">
      <dsp:nvSpPr>
        <dsp:cNvPr id="0" name=""/>
        <dsp:cNvSpPr/>
      </dsp:nvSpPr>
      <dsp:spPr>
        <a:xfrm>
          <a:off x="3346768" y="4259"/>
          <a:ext cx="2342958" cy="1405775"/>
        </a:xfrm>
        <a:prstGeom prst="rect">
          <a:avLst/>
        </a:prstGeom>
        <a:solidFill>
          <a:srgbClr val="EFE9EF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  <a:latin typeface="+mn-lt"/>
            </a:rPr>
            <a:t>Equal Merit Provision</a:t>
          </a:r>
        </a:p>
      </dsp:txBody>
      <dsp:txXfrm>
        <a:off x="3346768" y="4259"/>
        <a:ext cx="2342958" cy="1405775"/>
      </dsp:txXfrm>
    </dsp:sp>
    <dsp:sp modelId="{E0632005-A119-4652-BBE8-1516D05FB8BA}">
      <dsp:nvSpPr>
        <dsp:cNvPr id="0" name=""/>
        <dsp:cNvSpPr/>
      </dsp:nvSpPr>
      <dsp:spPr>
        <a:xfrm>
          <a:off x="5924023" y="4259"/>
          <a:ext cx="2342958" cy="1405775"/>
        </a:xfrm>
        <a:prstGeom prst="rect">
          <a:avLst/>
        </a:prstGeom>
        <a:solidFill>
          <a:srgbClr val="E0D7ED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  <a:latin typeface="+mn-lt"/>
            </a:rPr>
            <a:t>Name blind shortlisting</a:t>
          </a:r>
        </a:p>
      </dsp:txBody>
      <dsp:txXfrm>
        <a:off x="5924023" y="4259"/>
        <a:ext cx="2342958" cy="1405775"/>
      </dsp:txXfrm>
    </dsp:sp>
    <dsp:sp modelId="{C577613D-38D2-40DD-B1BC-23A6E787F661}">
      <dsp:nvSpPr>
        <dsp:cNvPr id="0" name=""/>
        <dsp:cNvSpPr/>
      </dsp:nvSpPr>
      <dsp:spPr>
        <a:xfrm>
          <a:off x="769514" y="1644330"/>
          <a:ext cx="2342958" cy="1405775"/>
        </a:xfrm>
        <a:prstGeom prst="rect">
          <a:avLst/>
        </a:prstGeom>
        <a:solidFill>
          <a:srgbClr val="EFE9EF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  <a:latin typeface="+mn-lt"/>
            </a:rPr>
            <a:t>Selection materials reviewed by JAC staff and Advisory Group</a:t>
          </a:r>
        </a:p>
      </dsp:txBody>
      <dsp:txXfrm>
        <a:off x="769514" y="1644330"/>
        <a:ext cx="2342958" cy="1405775"/>
      </dsp:txXfrm>
    </dsp:sp>
    <dsp:sp modelId="{4F8B71E4-FF62-4C48-A5A1-B943EE03D028}">
      <dsp:nvSpPr>
        <dsp:cNvPr id="0" name=""/>
        <dsp:cNvSpPr/>
      </dsp:nvSpPr>
      <dsp:spPr>
        <a:xfrm>
          <a:off x="3346768" y="1644330"/>
          <a:ext cx="2342958" cy="1405775"/>
        </a:xfrm>
        <a:prstGeom prst="rect">
          <a:avLst/>
        </a:prstGeom>
        <a:solidFill>
          <a:srgbClr val="E0D7ED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  <a:latin typeface="+mn-lt"/>
            </a:rPr>
            <a:t>Monitored progression of target groups</a:t>
          </a:r>
        </a:p>
      </dsp:txBody>
      <dsp:txXfrm>
        <a:off x="3346768" y="1644330"/>
        <a:ext cx="2342958" cy="1405775"/>
      </dsp:txXfrm>
    </dsp:sp>
    <dsp:sp modelId="{B4564C6E-AF73-4052-A679-C0CB8F299395}">
      <dsp:nvSpPr>
        <dsp:cNvPr id="0" name=""/>
        <dsp:cNvSpPr/>
      </dsp:nvSpPr>
      <dsp:spPr>
        <a:xfrm>
          <a:off x="5924023" y="1644330"/>
          <a:ext cx="2342958" cy="1405775"/>
        </a:xfrm>
        <a:prstGeom prst="rect">
          <a:avLst/>
        </a:prstGeom>
        <a:solidFill>
          <a:srgbClr val="EFE9EF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  <a:latin typeface="+mn-lt"/>
            </a:rPr>
            <a:t>Fair selection training for panels and observations of interviews</a:t>
          </a:r>
        </a:p>
      </dsp:txBody>
      <dsp:txXfrm>
        <a:off x="5924023" y="1644330"/>
        <a:ext cx="2342958" cy="1405775"/>
      </dsp:txXfrm>
    </dsp:sp>
    <dsp:sp modelId="{0FDCA8BF-F47D-4FF1-B8C5-6531EE2A0B7E}">
      <dsp:nvSpPr>
        <dsp:cNvPr id="0" name=""/>
        <dsp:cNvSpPr/>
      </dsp:nvSpPr>
      <dsp:spPr>
        <a:xfrm>
          <a:off x="769514" y="3284401"/>
          <a:ext cx="2342958" cy="1405775"/>
        </a:xfrm>
        <a:prstGeom prst="rect">
          <a:avLst/>
        </a:prstGeom>
        <a:solidFill>
          <a:srgbClr val="E0D7ED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  <a:latin typeface="+mn-lt"/>
            </a:rPr>
            <a:t>Calibration of scores and moderation of panel reports</a:t>
          </a:r>
        </a:p>
      </dsp:txBody>
      <dsp:txXfrm>
        <a:off x="769514" y="3284401"/>
        <a:ext cx="2342958" cy="1405775"/>
      </dsp:txXfrm>
    </dsp:sp>
    <dsp:sp modelId="{7F40C973-E1CF-40C4-9BF6-B192B230BDF3}">
      <dsp:nvSpPr>
        <dsp:cNvPr id="0" name=""/>
        <dsp:cNvSpPr/>
      </dsp:nvSpPr>
      <dsp:spPr>
        <a:xfrm>
          <a:off x="3346768" y="3284401"/>
          <a:ext cx="2342958" cy="1405775"/>
        </a:xfrm>
        <a:prstGeom prst="rect">
          <a:avLst/>
        </a:prstGeom>
        <a:solidFill>
          <a:srgbClr val="EFE9EF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  <a:latin typeface="+mn-lt"/>
            </a:rPr>
            <a:t>Independent reviews</a:t>
          </a:r>
        </a:p>
      </dsp:txBody>
      <dsp:txXfrm>
        <a:off x="3346768" y="3284401"/>
        <a:ext cx="2342958" cy="1405775"/>
      </dsp:txXfrm>
    </dsp:sp>
    <dsp:sp modelId="{367333A6-4C85-4A9C-A3E2-AD4AD83A3E8A}">
      <dsp:nvSpPr>
        <dsp:cNvPr id="0" name=""/>
        <dsp:cNvSpPr/>
      </dsp:nvSpPr>
      <dsp:spPr>
        <a:xfrm>
          <a:off x="5924023" y="3284401"/>
          <a:ext cx="2342958" cy="1405775"/>
        </a:xfrm>
        <a:prstGeom prst="rect">
          <a:avLst/>
        </a:prstGeom>
        <a:solidFill>
          <a:srgbClr val="E0D7ED"/>
        </a:solidFill>
        <a:ln w="25400" cap="flat" cmpd="sng" algn="ctr">
          <a:solidFill>
            <a:srgbClr val="C7BED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  <a:latin typeface="+mn-lt"/>
            </a:rPr>
            <a:t>Targeted outreach</a:t>
          </a:r>
        </a:p>
      </dsp:txBody>
      <dsp:txXfrm>
        <a:off x="5924023" y="3284401"/>
        <a:ext cx="2342958" cy="14057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4CD2D-A486-452E-8ACD-A1C2B5061DFB}">
      <dsp:nvSpPr>
        <dsp:cNvPr id="0" name=""/>
        <dsp:cNvSpPr/>
      </dsp:nvSpPr>
      <dsp:spPr>
        <a:xfrm>
          <a:off x="0" y="148187"/>
          <a:ext cx="8713788" cy="1216800"/>
        </a:xfrm>
        <a:prstGeom prst="roundRect">
          <a:avLst/>
        </a:prstGeom>
        <a:solidFill>
          <a:srgbClr val="F2EEF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The number of years for which a person must have held a qualification before becoming eligible for judicial office is </a:t>
          </a:r>
          <a:r>
            <a:rPr lang="en-GB" sz="2000" b="1" kern="1200" dirty="0">
              <a:solidFill>
                <a:schemeClr val="tx1"/>
              </a:solidFill>
            </a:rPr>
            <a:t>5 to 7 years, depending on the post in question. 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59399" y="207586"/>
        <a:ext cx="8594990" cy="1098002"/>
      </dsp:txXfrm>
    </dsp:sp>
    <dsp:sp modelId="{D69EA877-141F-4241-B91F-56CAA1B662D9}">
      <dsp:nvSpPr>
        <dsp:cNvPr id="0" name=""/>
        <dsp:cNvSpPr/>
      </dsp:nvSpPr>
      <dsp:spPr>
        <a:xfrm>
          <a:off x="0" y="1552187"/>
          <a:ext cx="8713788" cy="1216800"/>
        </a:xfrm>
        <a:prstGeom prst="roundRect">
          <a:avLst/>
        </a:prstGeom>
        <a:solidFill>
          <a:srgbClr val="F2EEF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The Lord Chancellor expects that candidates for salaried posts will have </a:t>
          </a:r>
          <a:r>
            <a:rPr lang="en-GB" sz="2000" b="1" kern="1200" dirty="0">
              <a:solidFill>
                <a:schemeClr val="tx1"/>
              </a:solidFill>
            </a:rPr>
            <a:t>sufficient directly relevant previous judicial experience. </a:t>
          </a:r>
          <a:r>
            <a:rPr lang="en-GB" sz="2000" kern="1200" dirty="0">
              <a:solidFill>
                <a:schemeClr val="tx1"/>
              </a:solidFill>
            </a:rPr>
            <a:t>(N.B. the need to demonstrate judicial experience can be waived in exceptional circumstances).</a:t>
          </a:r>
        </a:p>
      </dsp:txBody>
      <dsp:txXfrm>
        <a:off x="59399" y="1611586"/>
        <a:ext cx="8594990" cy="1098002"/>
      </dsp:txXfrm>
    </dsp:sp>
    <dsp:sp modelId="{EA7ED91B-9CE0-4916-A7FE-273E229FA536}">
      <dsp:nvSpPr>
        <dsp:cNvPr id="0" name=""/>
        <dsp:cNvSpPr/>
      </dsp:nvSpPr>
      <dsp:spPr>
        <a:xfrm>
          <a:off x="0" y="2956187"/>
          <a:ext cx="8713788" cy="1216800"/>
        </a:xfrm>
        <a:prstGeom prst="roundRect">
          <a:avLst/>
        </a:prstGeom>
        <a:solidFill>
          <a:srgbClr val="F2EEF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The meaning of directly relevant experience is </a:t>
          </a:r>
          <a:r>
            <a:rPr lang="en-GB" sz="2000" b="1" kern="1200" dirty="0">
              <a:solidFill>
                <a:schemeClr val="tx1"/>
              </a:solidFill>
            </a:rPr>
            <a:t>sitting as a judge in a salaried or fee-paid capacity. </a:t>
          </a:r>
          <a:r>
            <a:rPr lang="en-GB" sz="2000" kern="1200" dirty="0">
              <a:solidFill>
                <a:schemeClr val="tx1"/>
              </a:solidFill>
            </a:rPr>
            <a:t>For fee-paid judges, this should be for a period of at least 2 years or 30 sitting days since appointment. </a:t>
          </a:r>
        </a:p>
      </dsp:txBody>
      <dsp:txXfrm>
        <a:off x="59399" y="3015586"/>
        <a:ext cx="8594990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4CD2D-A486-452E-8ACD-A1C2B5061DFB}">
      <dsp:nvSpPr>
        <dsp:cNvPr id="0" name=""/>
        <dsp:cNvSpPr/>
      </dsp:nvSpPr>
      <dsp:spPr>
        <a:xfrm>
          <a:off x="0" y="1487"/>
          <a:ext cx="8713788" cy="1408680"/>
        </a:xfrm>
        <a:prstGeom prst="roundRect">
          <a:avLst/>
        </a:prstGeom>
        <a:solidFill>
          <a:srgbClr val="F2EEF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1"/>
              </a:solidFill>
            </a:rPr>
            <a:t>Annually</a:t>
          </a:r>
          <a:r>
            <a:rPr lang="en-GB" sz="2000" b="0" kern="1200" dirty="0">
              <a:solidFill>
                <a:schemeClr val="tx1"/>
              </a:solidFill>
            </a:rPr>
            <a:t>: Deputy High Court Judge, Circuit Judge, Recorder, District Judge, Deputy District Judge 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68766" y="70253"/>
        <a:ext cx="8576256" cy="1271148"/>
      </dsp:txXfrm>
    </dsp:sp>
    <dsp:sp modelId="{D69EA877-141F-4241-B91F-56CAA1B662D9}">
      <dsp:nvSpPr>
        <dsp:cNvPr id="0" name=""/>
        <dsp:cNvSpPr/>
      </dsp:nvSpPr>
      <dsp:spPr>
        <a:xfrm>
          <a:off x="0" y="1456247"/>
          <a:ext cx="8713788" cy="1408680"/>
        </a:xfrm>
        <a:prstGeom prst="roundRect">
          <a:avLst/>
        </a:prstGeom>
        <a:solidFill>
          <a:srgbClr val="F2EEF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i="0" kern="1200" dirty="0">
              <a:solidFill>
                <a:schemeClr val="tx1"/>
              </a:solidFill>
            </a:rPr>
            <a:t>Every 18 months</a:t>
          </a:r>
          <a:r>
            <a:rPr lang="en-GB" sz="2000" b="0" i="0" kern="1200" dirty="0">
              <a:solidFill>
                <a:schemeClr val="tx1"/>
              </a:solidFill>
            </a:rPr>
            <a:t>: Judge of the Upper Tribunal, Deputy Judge of the Upper Tribunal, Judge of the First-tier tribunal, </a:t>
          </a:r>
          <a:r>
            <a:rPr lang="en-GB" sz="2000" b="0" kern="1200" dirty="0">
              <a:solidFill>
                <a:schemeClr val="tx1"/>
              </a:solidFill>
            </a:rPr>
            <a:t>Fee-paid Judge of the First-tier Tribunal (</a:t>
          </a:r>
          <a:r>
            <a:rPr lang="en-GB" sz="2000" b="0" i="1" kern="1200" dirty="0">
              <a:solidFill>
                <a:schemeClr val="tx1"/>
              </a:solidFill>
            </a:rPr>
            <a:t>usually alongside Fee-paid Judge of the Employment Tribunal of England &amp; Wales</a:t>
          </a:r>
          <a:r>
            <a:rPr lang="en-GB" sz="2000" b="0" kern="1200" dirty="0">
              <a:solidFill>
                <a:schemeClr val="tx1"/>
              </a:solidFill>
            </a:rPr>
            <a:t>)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68766" y="1525013"/>
        <a:ext cx="8576256" cy="1271148"/>
      </dsp:txXfrm>
    </dsp:sp>
    <dsp:sp modelId="{EA7ED91B-9CE0-4916-A7FE-273E229FA536}">
      <dsp:nvSpPr>
        <dsp:cNvPr id="0" name=""/>
        <dsp:cNvSpPr/>
      </dsp:nvSpPr>
      <dsp:spPr>
        <a:xfrm>
          <a:off x="0" y="2911007"/>
          <a:ext cx="8713788" cy="1408680"/>
        </a:xfrm>
        <a:prstGeom prst="roundRect">
          <a:avLst/>
        </a:prstGeom>
        <a:solidFill>
          <a:srgbClr val="F2EEF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u="none" kern="1200" dirty="0">
              <a:solidFill>
                <a:schemeClr val="tx1"/>
              </a:solidFill>
            </a:rPr>
            <a:t>Every 2 years</a:t>
          </a:r>
          <a:r>
            <a:rPr lang="en-GB" sz="2000" b="1" u="sng" kern="1200" dirty="0">
              <a:solidFill>
                <a:schemeClr val="tx1"/>
              </a:solidFill>
            </a:rPr>
            <a:t>:</a:t>
          </a:r>
          <a:r>
            <a:rPr lang="en-GB" sz="2000" b="1" kern="1200" dirty="0">
              <a:solidFill>
                <a:schemeClr val="tx1"/>
              </a:solidFill>
            </a:rPr>
            <a:t> </a:t>
          </a:r>
          <a:r>
            <a:rPr lang="en-GB" sz="2000" b="0" kern="1200" dirty="0">
              <a:solidFill>
                <a:schemeClr val="tx1"/>
              </a:solidFill>
            </a:rPr>
            <a:t>District Judge (Magistrate’s Court), Deputy District Judge (Magistrate’s Court)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68766" y="2979773"/>
        <a:ext cx="8576256" cy="12711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6312C-5237-474A-8CF1-19124C7252DF}">
      <dsp:nvSpPr>
        <dsp:cNvPr id="0" name=""/>
        <dsp:cNvSpPr/>
      </dsp:nvSpPr>
      <dsp:spPr>
        <a:xfrm>
          <a:off x="0" y="1639"/>
          <a:ext cx="8702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6ACD5-6C8B-4687-ACC9-AF5AA4735C08}">
      <dsp:nvSpPr>
        <dsp:cNvPr id="0" name=""/>
        <dsp:cNvSpPr/>
      </dsp:nvSpPr>
      <dsp:spPr>
        <a:xfrm>
          <a:off x="0" y="1639"/>
          <a:ext cx="8702671" cy="417886"/>
        </a:xfrm>
        <a:prstGeom prst="rect">
          <a:avLst/>
        </a:prstGeom>
        <a:solidFill>
          <a:schemeClr val="bg1"/>
        </a:solidFill>
        <a:ln>
          <a:solidFill>
            <a:srgbClr val="C7BED4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1"/>
              </a:solidFill>
            </a:rPr>
            <a:t>1. Advertising </a:t>
          </a:r>
          <a:r>
            <a:rPr lang="en-GB" sz="1800" kern="1200" dirty="0">
              <a:solidFill>
                <a:schemeClr val="tx1"/>
              </a:solidFill>
            </a:rPr>
            <a:t>Exercise is launched on the JAC website. </a:t>
          </a:r>
        </a:p>
      </dsp:txBody>
      <dsp:txXfrm>
        <a:off x="0" y="1639"/>
        <a:ext cx="8702671" cy="417886"/>
      </dsp:txXfrm>
    </dsp:sp>
    <dsp:sp modelId="{AEC59856-30A3-4754-8113-09C1C9B798A2}">
      <dsp:nvSpPr>
        <dsp:cNvPr id="0" name=""/>
        <dsp:cNvSpPr/>
      </dsp:nvSpPr>
      <dsp:spPr>
        <a:xfrm>
          <a:off x="0" y="419526"/>
          <a:ext cx="8702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314BC-B165-492C-9DD8-639FAC7AED27}">
      <dsp:nvSpPr>
        <dsp:cNvPr id="0" name=""/>
        <dsp:cNvSpPr/>
      </dsp:nvSpPr>
      <dsp:spPr>
        <a:xfrm>
          <a:off x="0" y="419526"/>
          <a:ext cx="8702671" cy="754635"/>
        </a:xfrm>
        <a:prstGeom prst="rect">
          <a:avLst/>
        </a:prstGeom>
        <a:solidFill>
          <a:srgbClr val="F3EFF5"/>
        </a:solidFill>
        <a:ln>
          <a:solidFill>
            <a:srgbClr val="C7BED4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2. Application </a:t>
          </a:r>
          <a:r>
            <a:rPr lang="en-US" sz="1800" kern="1200" dirty="0">
              <a:solidFill>
                <a:schemeClr val="tx1"/>
              </a:solidFill>
            </a:rPr>
            <a:t>Candidates apply online and provide a self assessment Independent Assessments provide further evidence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0" y="419526"/>
        <a:ext cx="8702671" cy="754635"/>
      </dsp:txXfrm>
    </dsp:sp>
    <dsp:sp modelId="{952127E8-1BFE-4E5E-B6DB-6DF05AEA80C1}">
      <dsp:nvSpPr>
        <dsp:cNvPr id="0" name=""/>
        <dsp:cNvSpPr/>
      </dsp:nvSpPr>
      <dsp:spPr>
        <a:xfrm>
          <a:off x="0" y="1174161"/>
          <a:ext cx="8702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52E42-98BA-4855-AD53-ED9609FBC2C2}">
      <dsp:nvSpPr>
        <dsp:cNvPr id="0" name=""/>
        <dsp:cNvSpPr/>
      </dsp:nvSpPr>
      <dsp:spPr>
        <a:xfrm>
          <a:off x="0" y="1174161"/>
          <a:ext cx="8702671" cy="754635"/>
        </a:xfrm>
        <a:prstGeom prst="rect">
          <a:avLst/>
        </a:prstGeom>
        <a:solidFill>
          <a:schemeClr val="bg1"/>
        </a:solidFill>
        <a:ln>
          <a:solidFill>
            <a:srgbClr val="C7BED4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3. Eligibility </a:t>
          </a:r>
          <a:r>
            <a:rPr lang="en-US" sz="1800" kern="1200" dirty="0">
              <a:solidFill>
                <a:schemeClr val="tx1"/>
              </a:solidFill>
            </a:rPr>
            <a:t>Candidates must be legally qualified with post qualification experience. Some exercises have Additional Selection Criteria 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0" y="1174161"/>
        <a:ext cx="8702671" cy="754635"/>
      </dsp:txXfrm>
    </dsp:sp>
    <dsp:sp modelId="{D43CADFF-9EC8-4E0C-A1E4-3A75081BBA84}">
      <dsp:nvSpPr>
        <dsp:cNvPr id="0" name=""/>
        <dsp:cNvSpPr/>
      </dsp:nvSpPr>
      <dsp:spPr>
        <a:xfrm>
          <a:off x="0" y="1928796"/>
          <a:ext cx="8702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4A74AF-6FD8-4CA1-9D09-06AC1A1967A1}">
      <dsp:nvSpPr>
        <dsp:cNvPr id="0" name=""/>
        <dsp:cNvSpPr/>
      </dsp:nvSpPr>
      <dsp:spPr>
        <a:xfrm>
          <a:off x="0" y="1928796"/>
          <a:ext cx="8702671" cy="754635"/>
        </a:xfrm>
        <a:prstGeom prst="rect">
          <a:avLst/>
        </a:prstGeom>
        <a:solidFill>
          <a:srgbClr val="F3EFF5"/>
        </a:solidFill>
        <a:ln>
          <a:solidFill>
            <a:srgbClr val="C7BED4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4. Shortlisting  </a:t>
          </a:r>
          <a:r>
            <a:rPr lang="en-US" sz="1800" kern="1200" dirty="0">
              <a:solidFill>
                <a:schemeClr val="tx1"/>
              </a:solidFill>
            </a:rPr>
            <a:t>We use a range of shortlisting methods depending on the type of role, the skills required, and the number of candidates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0" y="1928796"/>
        <a:ext cx="8702671" cy="754635"/>
      </dsp:txXfrm>
    </dsp:sp>
    <dsp:sp modelId="{0D3F5728-B218-4640-8B95-623BA1143E78}">
      <dsp:nvSpPr>
        <dsp:cNvPr id="0" name=""/>
        <dsp:cNvSpPr/>
      </dsp:nvSpPr>
      <dsp:spPr>
        <a:xfrm>
          <a:off x="0" y="2683432"/>
          <a:ext cx="8702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2EA9B3-54C9-4EB2-BBF0-9AB5EDE7B76E}">
      <dsp:nvSpPr>
        <dsp:cNvPr id="0" name=""/>
        <dsp:cNvSpPr/>
      </dsp:nvSpPr>
      <dsp:spPr>
        <a:xfrm>
          <a:off x="0" y="2683432"/>
          <a:ext cx="8702671" cy="645401"/>
        </a:xfrm>
        <a:prstGeom prst="rect">
          <a:avLst/>
        </a:prstGeom>
        <a:solidFill>
          <a:schemeClr val="bg1"/>
        </a:solidFill>
        <a:ln>
          <a:solidFill>
            <a:srgbClr val="C7BED4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5. Selection</a:t>
          </a:r>
          <a:r>
            <a:rPr lang="en-US" sz="2000" kern="1200" dirty="0">
              <a:solidFill>
                <a:schemeClr val="tx1"/>
              </a:solidFill>
            </a:rPr>
            <a:t> </a:t>
          </a:r>
          <a:r>
            <a:rPr lang="en-US" sz="2000" b="1" kern="1200" dirty="0">
              <a:solidFill>
                <a:schemeClr val="tx1"/>
              </a:solidFill>
            </a:rPr>
            <a:t>Day </a:t>
          </a:r>
          <a:r>
            <a:rPr lang="en-US" sz="1800" kern="1200" dirty="0">
              <a:solidFill>
                <a:schemeClr val="tx1"/>
              </a:solidFill>
            </a:rPr>
            <a:t>Competency based interview and another element, depending on the role.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0" y="2683432"/>
        <a:ext cx="8702671" cy="645401"/>
      </dsp:txXfrm>
    </dsp:sp>
    <dsp:sp modelId="{724661FE-0068-49F6-93E8-69A93FB360B6}">
      <dsp:nvSpPr>
        <dsp:cNvPr id="0" name=""/>
        <dsp:cNvSpPr/>
      </dsp:nvSpPr>
      <dsp:spPr>
        <a:xfrm>
          <a:off x="0" y="3328833"/>
          <a:ext cx="8702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29C54-8AD5-4C72-B68A-822F7B23588F}">
      <dsp:nvSpPr>
        <dsp:cNvPr id="0" name=""/>
        <dsp:cNvSpPr/>
      </dsp:nvSpPr>
      <dsp:spPr>
        <a:xfrm>
          <a:off x="0" y="3328833"/>
          <a:ext cx="8702671" cy="754635"/>
        </a:xfrm>
        <a:prstGeom prst="rect">
          <a:avLst/>
        </a:prstGeom>
        <a:solidFill>
          <a:srgbClr val="F3EFF5"/>
        </a:solidFill>
        <a:ln>
          <a:solidFill>
            <a:srgbClr val="C7BED4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1"/>
              </a:solidFill>
            </a:rPr>
            <a:t>6. Statutory consultation  </a:t>
          </a:r>
          <a:r>
            <a:rPr lang="en-GB" sz="1800" kern="1200" dirty="0">
              <a:solidFill>
                <a:schemeClr val="tx1"/>
              </a:solidFill>
            </a:rPr>
            <a:t>As required by the Judicial Appointment Regulations 2013, the JAC will carry out consultation as part of a selection exercise.</a:t>
          </a:r>
        </a:p>
      </dsp:txBody>
      <dsp:txXfrm>
        <a:off x="0" y="3328833"/>
        <a:ext cx="8702671" cy="754635"/>
      </dsp:txXfrm>
    </dsp:sp>
    <dsp:sp modelId="{59884670-2F7E-42C6-BFFD-B552663CEFE0}">
      <dsp:nvSpPr>
        <dsp:cNvPr id="0" name=""/>
        <dsp:cNvSpPr/>
      </dsp:nvSpPr>
      <dsp:spPr>
        <a:xfrm>
          <a:off x="0" y="4083469"/>
          <a:ext cx="8702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9053BF-5606-4268-B03E-8BAEFED54D02}">
      <dsp:nvSpPr>
        <dsp:cNvPr id="0" name=""/>
        <dsp:cNvSpPr/>
      </dsp:nvSpPr>
      <dsp:spPr>
        <a:xfrm>
          <a:off x="0" y="4083469"/>
          <a:ext cx="8702671" cy="611729"/>
        </a:xfrm>
        <a:prstGeom prst="rect">
          <a:avLst/>
        </a:prstGeom>
        <a:solidFill>
          <a:schemeClr val="bg1"/>
        </a:solidFill>
        <a:ln>
          <a:solidFill>
            <a:srgbClr val="C7BED4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7. Character </a:t>
          </a:r>
          <a:r>
            <a:rPr lang="en-US" sz="1800" kern="1200" dirty="0">
              <a:solidFill>
                <a:schemeClr val="tx1"/>
              </a:solidFill>
            </a:rPr>
            <a:t>Candidates make a declaration of good character We conduct professional, financial and criminal checks on candidates.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0" y="4083469"/>
        <a:ext cx="8702671" cy="611729"/>
      </dsp:txXfrm>
    </dsp:sp>
    <dsp:sp modelId="{34BBBD7A-1ED5-4BC0-AF71-3CD96C3CBB4E}">
      <dsp:nvSpPr>
        <dsp:cNvPr id="0" name=""/>
        <dsp:cNvSpPr/>
      </dsp:nvSpPr>
      <dsp:spPr>
        <a:xfrm>
          <a:off x="0" y="4695199"/>
          <a:ext cx="8702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828B2-A64E-4E87-9B93-602EC2B288A5}">
      <dsp:nvSpPr>
        <dsp:cNvPr id="0" name=""/>
        <dsp:cNvSpPr/>
      </dsp:nvSpPr>
      <dsp:spPr>
        <a:xfrm>
          <a:off x="0" y="4695199"/>
          <a:ext cx="8702671" cy="754635"/>
        </a:xfrm>
        <a:prstGeom prst="rect">
          <a:avLst/>
        </a:prstGeom>
        <a:solidFill>
          <a:srgbClr val="F3EFF5"/>
        </a:solidFill>
        <a:ln>
          <a:solidFill>
            <a:srgbClr val="C7BED4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8. Recommendation </a:t>
          </a:r>
          <a:r>
            <a:rPr lang="en-US" sz="1800" kern="1200" dirty="0">
              <a:solidFill>
                <a:schemeClr val="tx1"/>
              </a:solidFill>
            </a:rPr>
            <a:t>The JAC Board meets as the Selection and Character Committee to agree The Commission then makes its recommendation to the Appropriate Authority.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0" y="4695199"/>
        <a:ext cx="8702671" cy="7546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AE231-1F70-424A-A7EB-2BED02F883C6}">
      <dsp:nvSpPr>
        <dsp:cNvPr id="0" name=""/>
        <dsp:cNvSpPr/>
      </dsp:nvSpPr>
      <dsp:spPr>
        <a:xfrm>
          <a:off x="2415409" y="1042027"/>
          <a:ext cx="523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8679" y="45720"/>
              </a:lnTo>
            </a:path>
          </a:pathLst>
        </a:custGeom>
        <a:noFill/>
        <a:ln w="10000" cap="flat" cmpd="sng" algn="ctr">
          <a:solidFill>
            <a:srgbClr val="919191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tx1"/>
            </a:solidFill>
            <a:latin typeface="Arial" panose="020B0604020202020204"/>
            <a:ea typeface="+mn-ea"/>
            <a:cs typeface="+mn-cs"/>
          </a:endParaRPr>
        </a:p>
      </dsp:txBody>
      <dsp:txXfrm>
        <a:off x="2663489" y="1084975"/>
        <a:ext cx="0" cy="0"/>
      </dsp:txXfrm>
    </dsp:sp>
    <dsp:sp modelId="{E0E50DE0-5038-43B8-8E77-057B7122D2FD}">
      <dsp:nvSpPr>
        <dsp:cNvPr id="0" name=""/>
        <dsp:cNvSpPr/>
      </dsp:nvSpPr>
      <dsp:spPr>
        <a:xfrm>
          <a:off x="6404" y="364506"/>
          <a:ext cx="2410805" cy="1446483"/>
        </a:xfrm>
        <a:prstGeom prst="roundRect">
          <a:avLst/>
        </a:prstGeom>
        <a:solidFill>
          <a:srgbClr val="E0D7ED">
            <a:alpha val="50000"/>
          </a:srgbClr>
        </a:solidFill>
        <a:ln w="28575">
          <a:solidFill>
            <a:srgbClr val="A293B7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/>
              <a:ea typeface="+mn-ea"/>
              <a:cs typeface="+mn-cs"/>
            </a:rPr>
            <a:t>Exercising Judgment</a:t>
          </a:r>
        </a:p>
      </dsp:txBody>
      <dsp:txXfrm>
        <a:off x="77015" y="435117"/>
        <a:ext cx="2269583" cy="1305261"/>
      </dsp:txXfrm>
    </dsp:sp>
    <dsp:sp modelId="{E8BE0AF7-B6B2-42F7-9891-C596C5F13921}">
      <dsp:nvSpPr>
        <dsp:cNvPr id="0" name=""/>
        <dsp:cNvSpPr/>
      </dsp:nvSpPr>
      <dsp:spPr>
        <a:xfrm>
          <a:off x="5380699" y="1042027"/>
          <a:ext cx="523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8679" y="45720"/>
              </a:lnTo>
            </a:path>
          </a:pathLst>
        </a:custGeom>
        <a:noFill/>
        <a:ln w="10000" cap="flat" cmpd="sng" algn="ctr">
          <a:solidFill>
            <a:srgbClr val="919191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tx1"/>
            </a:solidFill>
            <a:latin typeface="Arial" panose="020B0604020202020204"/>
            <a:ea typeface="+mn-ea"/>
            <a:cs typeface="+mn-cs"/>
          </a:endParaRPr>
        </a:p>
      </dsp:txBody>
      <dsp:txXfrm>
        <a:off x="5628779" y="1084975"/>
        <a:ext cx="0" cy="0"/>
      </dsp:txXfrm>
    </dsp:sp>
    <dsp:sp modelId="{FD294849-9156-42A5-A4D2-CE59F9A02227}">
      <dsp:nvSpPr>
        <dsp:cNvPr id="0" name=""/>
        <dsp:cNvSpPr/>
      </dsp:nvSpPr>
      <dsp:spPr>
        <a:xfrm>
          <a:off x="2971694" y="364506"/>
          <a:ext cx="2410805" cy="1446483"/>
        </a:xfrm>
        <a:prstGeom prst="roundRect">
          <a:avLst/>
        </a:prstGeom>
        <a:solidFill>
          <a:srgbClr val="E0D7ED">
            <a:alpha val="50000"/>
          </a:srgbClr>
        </a:solidFill>
        <a:ln w="28575">
          <a:solidFill>
            <a:srgbClr val="A293B7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/>
              <a:ea typeface="+mn-ea"/>
              <a:cs typeface="+mn-cs"/>
            </a:rPr>
            <a:t>Assimilating and Clarifying Information</a:t>
          </a:r>
        </a:p>
      </dsp:txBody>
      <dsp:txXfrm>
        <a:off x="3042305" y="435117"/>
        <a:ext cx="2269583" cy="1305261"/>
      </dsp:txXfrm>
    </dsp:sp>
    <dsp:sp modelId="{58516B74-ECFA-490F-BBB9-B80E272B4170}">
      <dsp:nvSpPr>
        <dsp:cNvPr id="0" name=""/>
        <dsp:cNvSpPr/>
      </dsp:nvSpPr>
      <dsp:spPr>
        <a:xfrm>
          <a:off x="1211806" y="1809189"/>
          <a:ext cx="5930580" cy="523885"/>
        </a:xfrm>
        <a:custGeom>
          <a:avLst/>
          <a:gdLst/>
          <a:ahLst/>
          <a:cxnLst/>
          <a:rect l="0" t="0" r="0" b="0"/>
          <a:pathLst>
            <a:path>
              <a:moveTo>
                <a:pt x="5019247" y="0"/>
              </a:moveTo>
              <a:lnTo>
                <a:pt x="5019247" y="236439"/>
              </a:lnTo>
              <a:lnTo>
                <a:pt x="0" y="236439"/>
              </a:lnTo>
              <a:lnTo>
                <a:pt x="0" y="438679"/>
              </a:lnTo>
            </a:path>
          </a:pathLst>
        </a:custGeom>
        <a:noFill/>
        <a:ln w="10000" cap="flat" cmpd="sng" algn="ctr">
          <a:solidFill>
            <a:srgbClr val="919191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tx1"/>
            </a:solidFill>
            <a:latin typeface="Arial" panose="020B0604020202020204"/>
            <a:ea typeface="+mn-ea"/>
            <a:cs typeface="+mn-cs"/>
          </a:endParaRPr>
        </a:p>
      </dsp:txBody>
      <dsp:txXfrm>
        <a:off x="4028185" y="2068359"/>
        <a:ext cx="0" cy="0"/>
      </dsp:txXfrm>
    </dsp:sp>
    <dsp:sp modelId="{B6509945-2CEE-45B9-9557-189FE382688B}">
      <dsp:nvSpPr>
        <dsp:cNvPr id="0" name=""/>
        <dsp:cNvSpPr/>
      </dsp:nvSpPr>
      <dsp:spPr>
        <a:xfrm>
          <a:off x="5936984" y="364506"/>
          <a:ext cx="2410805" cy="1446483"/>
        </a:xfrm>
        <a:prstGeom prst="roundRect">
          <a:avLst/>
        </a:prstGeom>
        <a:solidFill>
          <a:srgbClr val="E0D7ED">
            <a:alpha val="50000"/>
          </a:srgbClr>
        </a:solidFill>
        <a:ln w="28575">
          <a:solidFill>
            <a:srgbClr val="A293B7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/>
              <a:ea typeface="+mn-ea"/>
              <a:cs typeface="+mn-cs"/>
            </a:rPr>
            <a:t>Managing Work Effectively</a:t>
          </a:r>
        </a:p>
      </dsp:txBody>
      <dsp:txXfrm>
        <a:off x="6007595" y="435117"/>
        <a:ext cx="2269583" cy="1305261"/>
      </dsp:txXfrm>
    </dsp:sp>
    <dsp:sp modelId="{94DE87D3-7C45-453F-8C69-F769ECE7A4B4}">
      <dsp:nvSpPr>
        <dsp:cNvPr id="0" name=""/>
        <dsp:cNvSpPr/>
      </dsp:nvSpPr>
      <dsp:spPr>
        <a:xfrm>
          <a:off x="2415409" y="3042996"/>
          <a:ext cx="523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8679" y="45720"/>
              </a:lnTo>
            </a:path>
          </a:pathLst>
        </a:custGeom>
        <a:noFill/>
        <a:ln w="10000" cap="flat" cmpd="sng" algn="ctr">
          <a:solidFill>
            <a:srgbClr val="919191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tx1"/>
            </a:solidFill>
            <a:latin typeface="Arial" panose="020B0604020202020204"/>
            <a:ea typeface="+mn-ea"/>
            <a:cs typeface="+mn-cs"/>
          </a:endParaRPr>
        </a:p>
      </dsp:txBody>
      <dsp:txXfrm>
        <a:off x="2663489" y="3085943"/>
        <a:ext cx="0" cy="0"/>
      </dsp:txXfrm>
    </dsp:sp>
    <dsp:sp modelId="{651A9033-FEC1-4D4B-89F5-EBB979A7D9D3}">
      <dsp:nvSpPr>
        <dsp:cNvPr id="0" name=""/>
        <dsp:cNvSpPr/>
      </dsp:nvSpPr>
      <dsp:spPr>
        <a:xfrm>
          <a:off x="6404" y="2365474"/>
          <a:ext cx="2410805" cy="1446483"/>
        </a:xfrm>
        <a:prstGeom prst="roundRect">
          <a:avLst/>
        </a:prstGeom>
        <a:solidFill>
          <a:srgbClr val="E0D7ED">
            <a:alpha val="50000"/>
          </a:srgbClr>
        </a:solidFill>
        <a:ln w="28575">
          <a:solidFill>
            <a:srgbClr val="A293B7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solidFill>
                <a:schemeClr val="tx1"/>
              </a:solidFill>
              <a:latin typeface="Arial" panose="020B0604020202020204"/>
              <a:ea typeface="+mn-ea"/>
              <a:cs typeface="+mn-cs"/>
            </a:rPr>
            <a:t>Working and Communicating with others</a:t>
          </a:r>
          <a:endParaRPr lang="en-US" sz="2200" kern="1200" dirty="0">
            <a:solidFill>
              <a:schemeClr val="tx1"/>
            </a:solidFill>
            <a:latin typeface="Arial" panose="020B0604020202020204"/>
            <a:ea typeface="+mn-ea"/>
            <a:cs typeface="+mn-cs"/>
          </a:endParaRPr>
        </a:p>
      </dsp:txBody>
      <dsp:txXfrm>
        <a:off x="77015" y="2436085"/>
        <a:ext cx="2269583" cy="1305261"/>
      </dsp:txXfrm>
    </dsp:sp>
    <dsp:sp modelId="{9A4ED98A-1A87-48BE-8A5E-6BFDC9BA1D15}">
      <dsp:nvSpPr>
        <dsp:cNvPr id="0" name=""/>
        <dsp:cNvSpPr/>
      </dsp:nvSpPr>
      <dsp:spPr>
        <a:xfrm>
          <a:off x="5380699" y="3042996"/>
          <a:ext cx="523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8679" y="45720"/>
              </a:lnTo>
            </a:path>
          </a:pathLst>
        </a:custGeom>
        <a:noFill/>
        <a:ln w="10000" cap="flat" cmpd="sng" algn="ctr">
          <a:solidFill>
            <a:srgbClr val="919191">
              <a:hueOff val="0"/>
              <a:satOff val="0"/>
              <a:lumOff val="0"/>
              <a:alphaOff val="0"/>
            </a:s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tx1"/>
            </a:solidFill>
            <a:latin typeface="Arial" panose="020B0604020202020204"/>
            <a:ea typeface="+mn-ea"/>
            <a:cs typeface="+mn-cs"/>
          </a:endParaRPr>
        </a:p>
      </dsp:txBody>
      <dsp:txXfrm>
        <a:off x="5628779" y="3085943"/>
        <a:ext cx="0" cy="0"/>
      </dsp:txXfrm>
    </dsp:sp>
    <dsp:sp modelId="{8A5FF8F8-ED52-4CFD-AE19-9A441D2A3855}">
      <dsp:nvSpPr>
        <dsp:cNvPr id="0" name=""/>
        <dsp:cNvSpPr/>
      </dsp:nvSpPr>
      <dsp:spPr>
        <a:xfrm>
          <a:off x="2971694" y="2365474"/>
          <a:ext cx="2410805" cy="1446483"/>
        </a:xfrm>
        <a:prstGeom prst="roundRect">
          <a:avLst/>
        </a:prstGeom>
        <a:solidFill>
          <a:srgbClr val="E0D7ED">
            <a:alpha val="50000"/>
          </a:srgbClr>
        </a:solidFill>
        <a:ln w="28575">
          <a:solidFill>
            <a:srgbClr val="A293B7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/>
              <a:ea typeface="+mn-ea"/>
              <a:cs typeface="+mn-cs"/>
            </a:rPr>
            <a:t>Possessing and Building Knowledge</a:t>
          </a:r>
        </a:p>
      </dsp:txBody>
      <dsp:txXfrm>
        <a:off x="3042305" y="2436085"/>
        <a:ext cx="2269583" cy="1305261"/>
      </dsp:txXfrm>
    </dsp:sp>
    <dsp:sp modelId="{76BD095C-6493-48F1-8DD9-C8A3E964DDFD}">
      <dsp:nvSpPr>
        <dsp:cNvPr id="0" name=""/>
        <dsp:cNvSpPr/>
      </dsp:nvSpPr>
      <dsp:spPr>
        <a:xfrm>
          <a:off x="5936984" y="2365474"/>
          <a:ext cx="2410805" cy="1446483"/>
        </a:xfrm>
        <a:prstGeom prst="roundRect">
          <a:avLst/>
        </a:prstGeom>
        <a:solidFill>
          <a:srgbClr val="A293B7">
            <a:alpha val="50000"/>
          </a:srgbClr>
        </a:solidFill>
        <a:ln w="28575">
          <a:solidFill>
            <a:srgbClr val="A293B7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1"/>
              </a:solidFill>
              <a:latin typeface="Arial" panose="020B0604020202020204"/>
              <a:ea typeface="+mn-ea"/>
              <a:cs typeface="+mn-cs"/>
            </a:rPr>
            <a:t>Leadership (some roles)</a:t>
          </a:r>
        </a:p>
      </dsp:txBody>
      <dsp:txXfrm>
        <a:off x="6007595" y="2436085"/>
        <a:ext cx="2269583" cy="13052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CDBD1-8978-4445-9F0B-5CC5D4EFFFD4}">
      <dsp:nvSpPr>
        <dsp:cNvPr id="0" name=""/>
        <dsp:cNvSpPr/>
      </dsp:nvSpPr>
      <dsp:spPr>
        <a:xfrm>
          <a:off x="-5945791" y="-909865"/>
          <a:ext cx="7078248" cy="7078248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25400" cap="flat" cmpd="sng" algn="ctr">
          <a:solidFill>
            <a:srgbClr val="4D327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689AA-D402-403E-9484-81C4AFFB05DC}">
      <dsp:nvSpPr>
        <dsp:cNvPr id="0" name=""/>
        <dsp:cNvSpPr/>
      </dsp:nvSpPr>
      <dsp:spPr>
        <a:xfrm>
          <a:off x="592727" y="404274"/>
          <a:ext cx="7904132" cy="808970"/>
        </a:xfrm>
        <a:prstGeom prst="rect">
          <a:avLst/>
        </a:prstGeom>
        <a:solidFill>
          <a:srgbClr val="EAE3ED"/>
        </a:solidFill>
        <a:ln w="25400" cap="flat" cmpd="sng" algn="ctr">
          <a:solidFill>
            <a:srgbClr val="A293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212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Prepare thoroughly. </a:t>
          </a:r>
          <a:r>
            <a:rPr lang="en-GB" sz="2000" b="1" kern="1200" dirty="0">
              <a:solidFill>
                <a:schemeClr val="tx1"/>
              </a:solidFill>
            </a:rPr>
            <a:t>It is competitive</a:t>
          </a:r>
          <a:r>
            <a:rPr lang="en-GB" sz="2000" kern="1200" dirty="0">
              <a:solidFill>
                <a:schemeClr val="tx1"/>
              </a:solidFill>
            </a:rPr>
            <a:t>. </a:t>
          </a:r>
        </a:p>
      </dsp:txBody>
      <dsp:txXfrm>
        <a:off x="592727" y="404274"/>
        <a:ext cx="7904132" cy="808970"/>
      </dsp:txXfrm>
    </dsp:sp>
    <dsp:sp modelId="{DE19235E-BD81-4054-A294-0E1DE6F2B881}">
      <dsp:nvSpPr>
        <dsp:cNvPr id="0" name=""/>
        <dsp:cNvSpPr/>
      </dsp:nvSpPr>
      <dsp:spPr>
        <a:xfrm>
          <a:off x="87120" y="303153"/>
          <a:ext cx="1011213" cy="10112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D327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ADBA02-4F72-49E1-8B34-BA506F559347}">
      <dsp:nvSpPr>
        <dsp:cNvPr id="0" name=""/>
        <dsp:cNvSpPr/>
      </dsp:nvSpPr>
      <dsp:spPr>
        <a:xfrm>
          <a:off x="1056528" y="1617940"/>
          <a:ext cx="7440331" cy="808970"/>
        </a:xfrm>
        <a:prstGeom prst="rect">
          <a:avLst/>
        </a:prstGeom>
        <a:solidFill>
          <a:srgbClr val="F3EFF5"/>
        </a:solidFill>
        <a:ln w="25400" cap="flat" cmpd="sng" algn="ctr">
          <a:solidFill>
            <a:srgbClr val="A293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212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Consider your </a:t>
          </a:r>
          <a:r>
            <a:rPr lang="en-GB" sz="2000" b="1" kern="1200" dirty="0">
              <a:solidFill>
                <a:schemeClr val="tx1"/>
              </a:solidFill>
            </a:rPr>
            <a:t>strengths</a:t>
          </a:r>
          <a:r>
            <a:rPr lang="en-GB" sz="2000" kern="1200" dirty="0">
              <a:solidFill>
                <a:schemeClr val="tx1"/>
              </a:solidFill>
            </a:rPr>
            <a:t> and your </a:t>
          </a:r>
          <a:r>
            <a:rPr lang="en-GB" sz="2000" b="1" kern="1200" dirty="0">
              <a:solidFill>
                <a:schemeClr val="tx1"/>
              </a:solidFill>
            </a:rPr>
            <a:t>career aspirations </a:t>
          </a:r>
          <a:r>
            <a:rPr lang="en-GB" sz="2000" b="0" kern="1200" dirty="0">
              <a:solidFill>
                <a:schemeClr val="tx1"/>
              </a:solidFill>
            </a:rPr>
            <a:t>and your </a:t>
          </a:r>
          <a:r>
            <a:rPr lang="en-GB" sz="2000" b="1" kern="1200" dirty="0">
              <a:solidFill>
                <a:schemeClr val="tx1"/>
              </a:solidFill>
            </a:rPr>
            <a:t>transferrable skills</a:t>
          </a:r>
          <a:r>
            <a:rPr lang="en-GB" sz="2000" kern="1200" dirty="0">
              <a:solidFill>
                <a:schemeClr val="tx1"/>
              </a:solidFill>
            </a:rPr>
            <a:t>. </a:t>
          </a:r>
        </a:p>
      </dsp:txBody>
      <dsp:txXfrm>
        <a:off x="1056528" y="1617940"/>
        <a:ext cx="7440331" cy="808970"/>
      </dsp:txXfrm>
    </dsp:sp>
    <dsp:sp modelId="{DE3941FC-A7F3-4496-B6E8-8FE614D3DCED}">
      <dsp:nvSpPr>
        <dsp:cNvPr id="0" name=""/>
        <dsp:cNvSpPr/>
      </dsp:nvSpPr>
      <dsp:spPr>
        <a:xfrm>
          <a:off x="550922" y="1516819"/>
          <a:ext cx="1011213" cy="10112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D327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1D9D45-D5A0-453D-BDA2-8A85A45E7D07}">
      <dsp:nvSpPr>
        <dsp:cNvPr id="0" name=""/>
        <dsp:cNvSpPr/>
      </dsp:nvSpPr>
      <dsp:spPr>
        <a:xfrm>
          <a:off x="1056528" y="2831606"/>
          <a:ext cx="7440331" cy="808970"/>
        </a:xfrm>
        <a:prstGeom prst="rect">
          <a:avLst/>
        </a:prstGeom>
        <a:solidFill>
          <a:srgbClr val="EAE3ED"/>
        </a:solidFill>
        <a:ln w="25400" cap="flat" cmpd="sng" algn="ctr">
          <a:solidFill>
            <a:srgbClr val="A293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212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1"/>
              </a:solidFill>
            </a:rPr>
            <a:t>Learn about the role </a:t>
          </a:r>
          <a:r>
            <a:rPr lang="en-GB" sz="2000" kern="1200" dirty="0">
              <a:solidFill>
                <a:schemeClr val="tx1"/>
              </a:solidFill>
            </a:rPr>
            <a:t>– sit in court, shadow a judge.</a:t>
          </a:r>
        </a:p>
      </dsp:txBody>
      <dsp:txXfrm>
        <a:off x="1056528" y="2831606"/>
        <a:ext cx="7440331" cy="808970"/>
      </dsp:txXfrm>
    </dsp:sp>
    <dsp:sp modelId="{45E48564-3C87-40FD-83D4-675D83AC7EAF}">
      <dsp:nvSpPr>
        <dsp:cNvPr id="0" name=""/>
        <dsp:cNvSpPr/>
      </dsp:nvSpPr>
      <dsp:spPr>
        <a:xfrm>
          <a:off x="550922" y="2730485"/>
          <a:ext cx="1011213" cy="10112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D327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6E18F-0880-4D00-A5C7-CDA267DC1AB7}">
      <dsp:nvSpPr>
        <dsp:cNvPr id="0" name=""/>
        <dsp:cNvSpPr/>
      </dsp:nvSpPr>
      <dsp:spPr>
        <a:xfrm>
          <a:off x="592727" y="4045272"/>
          <a:ext cx="7904132" cy="808970"/>
        </a:xfrm>
        <a:prstGeom prst="rect">
          <a:avLst/>
        </a:prstGeom>
        <a:solidFill>
          <a:srgbClr val="EAE3ED"/>
        </a:solidFill>
        <a:ln w="25400" cap="flat" cmpd="sng" algn="ctr">
          <a:solidFill>
            <a:srgbClr val="A293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212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tx1"/>
              </a:solidFill>
            </a:rPr>
            <a:t>Start collecting examples </a:t>
          </a:r>
          <a:r>
            <a:rPr lang="en-GB" sz="2000" kern="1200" dirty="0">
              <a:solidFill>
                <a:schemeClr val="tx1"/>
              </a:solidFill>
            </a:rPr>
            <a:t>of your work, as a portfolio and thinking about how your experience aligns with the competencies. </a:t>
          </a:r>
        </a:p>
      </dsp:txBody>
      <dsp:txXfrm>
        <a:off x="592727" y="4045272"/>
        <a:ext cx="7904132" cy="808970"/>
      </dsp:txXfrm>
    </dsp:sp>
    <dsp:sp modelId="{3F9A11F3-D4F3-41F2-8858-F200685C7C3B}">
      <dsp:nvSpPr>
        <dsp:cNvPr id="0" name=""/>
        <dsp:cNvSpPr/>
      </dsp:nvSpPr>
      <dsp:spPr>
        <a:xfrm>
          <a:off x="87120" y="3944151"/>
          <a:ext cx="1011213" cy="10112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D327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3CD2F-D150-472B-8E0E-F2D8235F75E7}">
      <dsp:nvSpPr>
        <dsp:cNvPr id="0" name=""/>
        <dsp:cNvSpPr/>
      </dsp:nvSpPr>
      <dsp:spPr>
        <a:xfrm>
          <a:off x="0" y="3791481"/>
          <a:ext cx="8218487" cy="738897"/>
        </a:xfrm>
        <a:prstGeom prst="rect">
          <a:avLst/>
        </a:prstGeom>
        <a:solidFill>
          <a:srgbClr val="E0D7ED"/>
        </a:solidFill>
        <a:ln w="25400" cap="flat" cmpd="sng" algn="ctr">
          <a:solidFill>
            <a:srgbClr val="E0D7E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Use </a:t>
          </a:r>
          <a:r>
            <a:rPr lang="en-GB" sz="2000" b="1" kern="1200" dirty="0">
              <a:solidFill>
                <a:schemeClr val="tx1"/>
              </a:solidFill>
            </a:rPr>
            <a:t>specific and clear examples (not assertions) </a:t>
          </a:r>
          <a:r>
            <a:rPr lang="en-GB" sz="2000" kern="1200" dirty="0">
              <a:solidFill>
                <a:schemeClr val="tx1"/>
              </a:solidFill>
            </a:rPr>
            <a:t>that demonstrate each of the competencies.</a:t>
          </a:r>
        </a:p>
      </dsp:txBody>
      <dsp:txXfrm>
        <a:off x="0" y="3791481"/>
        <a:ext cx="8218487" cy="738897"/>
      </dsp:txXfrm>
    </dsp:sp>
    <dsp:sp modelId="{C4676D3C-DBF1-4C32-A106-A8BC57EC9FE9}">
      <dsp:nvSpPr>
        <dsp:cNvPr id="0" name=""/>
        <dsp:cNvSpPr/>
      </dsp:nvSpPr>
      <dsp:spPr>
        <a:xfrm rot="10800000">
          <a:off x="0" y="2666140"/>
          <a:ext cx="8218487" cy="1136424"/>
        </a:xfrm>
        <a:prstGeom prst="upArrowCallout">
          <a:avLst/>
        </a:prstGeom>
        <a:solidFill>
          <a:srgbClr val="F3EFF5"/>
        </a:solidFill>
        <a:ln w="25400" cap="flat" cmpd="sng" algn="ctr">
          <a:solidFill>
            <a:srgbClr val="E0D7E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</a:rPr>
            <a:t>Read the application form and instructions carefully.</a:t>
          </a:r>
        </a:p>
      </dsp:txBody>
      <dsp:txXfrm rot="10800000">
        <a:off x="0" y="2666140"/>
        <a:ext cx="8218487" cy="738414"/>
      </dsp:txXfrm>
    </dsp:sp>
    <dsp:sp modelId="{5050CA3D-D107-4050-8AE1-CA4FDC32F3B8}">
      <dsp:nvSpPr>
        <dsp:cNvPr id="0" name=""/>
        <dsp:cNvSpPr/>
      </dsp:nvSpPr>
      <dsp:spPr>
        <a:xfrm rot="10800000">
          <a:off x="0" y="1540799"/>
          <a:ext cx="8218487" cy="1136424"/>
        </a:xfrm>
        <a:prstGeom prst="upArrowCallout">
          <a:avLst/>
        </a:prstGeom>
        <a:solidFill>
          <a:srgbClr val="E0D7ED"/>
        </a:solidFill>
        <a:ln w="25400" cap="flat" cmpd="sng" algn="ctr">
          <a:solidFill>
            <a:srgbClr val="E0D7E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dirty="0">
              <a:solidFill>
                <a:schemeClr val="tx1"/>
              </a:solidFill>
            </a:rPr>
            <a:t>Read the information page (on the JAC website) for the exercise carefully. </a:t>
          </a:r>
        </a:p>
      </dsp:txBody>
      <dsp:txXfrm rot="10800000">
        <a:off x="0" y="1540799"/>
        <a:ext cx="8218487" cy="738414"/>
      </dsp:txXfrm>
    </dsp:sp>
    <dsp:sp modelId="{C8BECBFE-D63A-4BFD-8A8F-4E283B14D709}">
      <dsp:nvSpPr>
        <dsp:cNvPr id="0" name=""/>
        <dsp:cNvSpPr/>
      </dsp:nvSpPr>
      <dsp:spPr>
        <a:xfrm rot="10800000">
          <a:off x="0" y="345"/>
          <a:ext cx="8218487" cy="1551537"/>
        </a:xfrm>
        <a:prstGeom prst="upArrowCallout">
          <a:avLst/>
        </a:prstGeom>
        <a:solidFill>
          <a:srgbClr val="F3EFF5"/>
        </a:solidFill>
        <a:ln w="25400" cap="flat" cmpd="sng" algn="ctr">
          <a:solidFill>
            <a:srgbClr val="E0D7E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chemeClr val="tx1"/>
              </a:solidFill>
            </a:rPr>
            <a:t>Apply online through JAC website - </a:t>
          </a:r>
          <a:r>
            <a:rPr lang="en-GB" sz="2000" b="1" kern="1200" dirty="0">
              <a:solidFill>
                <a:schemeClr val="tx1"/>
              </a:solidFill>
            </a:rPr>
            <a:t>2 week application period (for most exercises). Allow plenty of time </a:t>
          </a:r>
          <a:r>
            <a:rPr lang="en-GB" sz="2000" kern="1200" dirty="0">
              <a:solidFill>
                <a:schemeClr val="tx1"/>
              </a:solidFill>
            </a:rPr>
            <a:t>- at least a week - to complete and polish your application.</a:t>
          </a:r>
        </a:p>
      </dsp:txBody>
      <dsp:txXfrm rot="10800000">
        <a:off x="0" y="345"/>
        <a:ext cx="8218487" cy="1008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37AE-15D7-42D8-A033-86B4AFB9A76C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058B1-8CE2-4A4C-B161-0A6AB10813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115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058B1-8CE2-4A4C-B161-0A6AB108136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4208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95460EE-EDE5-48D4-BB32-A98D968274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8FD64261-985C-46FA-950A-E9CA17EDE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6D77BFB3-D686-456C-9E5B-65E93E0EAA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33FAE5-B8A2-4A47-B1A5-ED347F58891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7AAAD71-0F5A-43C2-BF30-7BB1C5AAF1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512025B-D8F7-4673-9287-2A615283C0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C1F423C2-ACE9-46F1-ACE7-83AD46A46E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9DE03A-FFA5-4D7C-B763-F4D5EEB35472}" type="slidenum">
              <a:rPr lang="en-GB" altLang="en-US" smtClean="0"/>
              <a:pPr/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03395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95460EE-EDE5-48D4-BB32-A98D968274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0D73BDF6-C28E-4097-97FC-93AAE2216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2B18F8A9-7069-4170-A9E8-91A2BFA792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280A4C-ED8E-4AAC-910D-4564B938C07B}" type="slidenum">
              <a:rPr lang="en-GB" altLang="en-US" smtClean="0"/>
              <a:pPr/>
              <a:t>12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5D867DB-76D6-4ABF-B5D8-84474018E5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D5FD1E26-9339-40A5-8534-7C9F1E1B8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F2482F2-9C22-4BC4-BADD-5E822E1EEB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3C1E52-ED8B-41B0-957A-4D6A1E5C72D5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76582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E3B359E-9854-4C8E-8F06-8463AFDF56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9E1ED17F-6479-485A-BCB0-11ED0410B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2340D9EC-C3AE-420B-884F-9D71BC5BA3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226EF8-A9B3-4B07-B2F2-A255FA46988F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7AAAD71-0F5A-43C2-BF30-7BB1C5AAF1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0512025B-D8F7-4673-9287-2A615283C0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C1F423C2-ACE9-46F1-ACE7-83AD46A46E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9DE03A-FFA5-4D7C-B763-F4D5EEB35472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87AB65-C5F0-4FA9-97E8-B14060C3D3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23DBF7B6-5E37-4F73-81A8-B847A8977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740605BB-E9E9-4F35-B5EC-0DE4EF8004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62EE18-11DC-4C51-A25E-6500E5305BCE}" type="slidenum">
              <a:rPr lang="en-GB" altLang="en-US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38143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87AB65-C5F0-4FA9-97E8-B14060C3D3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23DBF7B6-5E37-4F73-81A8-B847A8977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740605BB-E9E9-4F35-B5EC-0DE4EF8004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62EE18-11DC-4C51-A25E-6500E5305BCE}" type="slidenum">
              <a:rPr lang="en-GB" altLang="en-US"/>
              <a:pPr/>
              <a:t>6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95460EE-EDE5-48D4-BB32-A98D968274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3BCD7B4D-632B-4929-AACE-21AEC5C9B7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08934E3C-D801-4919-BFBF-8FB1FACFA9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6492BB-DF13-452D-A71D-763633BC95D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95460EE-EDE5-48D4-BB32-A98D968274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DF6A7AFA-C3AA-453D-8CC3-BD2AC648C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2CE32940-6791-44B3-843C-A10492F788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7D9966-91E5-48BA-A57B-32A878BE8078}" type="slidenum">
              <a:rPr lang="en-GB" altLang="en-US" smtClean="0"/>
              <a:pPr/>
              <a:t>8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3795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>
              <a:latin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01EE036-3926-4E84-83B6-E59B8BE2CF4A}" type="slidenum">
              <a:rPr lang="en-GB" altLang="en-US"/>
              <a:pPr/>
              <a:t>9</a:t>
            </a:fld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362A-5DB9-4830-809D-7C9CA282B553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1FC3-4857-4239-A475-EC1E0BCDD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06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362A-5DB9-4830-809D-7C9CA282B553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1FC3-4857-4239-A475-EC1E0BCDD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15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362A-5DB9-4830-809D-7C9CA282B553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1FC3-4857-4239-A475-EC1E0BCDD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487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2527300"/>
            <a:ext cx="8451880" cy="12954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000" b="1" cap="none" baseline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622959" y="6218224"/>
            <a:ext cx="3181380" cy="54446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2"/>
                </a:solidFill>
              </a:defRPr>
            </a:lvl1pPr>
            <a:lvl5pPr marL="744101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42900" y="3187700"/>
            <a:ext cx="8451880" cy="1003300"/>
          </a:xfrm>
        </p:spPr>
        <p:txBody>
          <a:bodyPr/>
          <a:lstStyle>
            <a:lvl1pPr>
              <a:defRPr sz="2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58742" y="6337168"/>
            <a:ext cx="2324100" cy="319088"/>
          </a:xfrm>
        </p:spPr>
        <p:txBody>
          <a:bodyPr/>
          <a:lstStyle>
            <a:lvl1pPr>
              <a:defRPr sz="1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0966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61278" y="360164"/>
            <a:ext cx="8467282" cy="7756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52799" y="1854001"/>
            <a:ext cx="8475761" cy="41086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www.judicialappointments.gov.uk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31B8B5-0F39-48D7-8DA6-0CADA833282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1668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61278" y="360164"/>
            <a:ext cx="8467282" cy="7756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52800" y="1854001"/>
            <a:ext cx="4114426" cy="410865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4716935" y="1854001"/>
            <a:ext cx="4111625" cy="4108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www.judicialappointments.gov.uk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255523-77F2-41D2-AF7C-00541F01C5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5123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ar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2900" y="5267325"/>
            <a:ext cx="6486525" cy="66675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0"/>
              </a:spcAft>
              <a:defRPr lang="en-US" sz="16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42900" y="6219825"/>
            <a:ext cx="6486525" cy="542925"/>
          </a:xfrm>
        </p:spPr>
        <p:txBody>
          <a:bodyPr wrap="none"/>
          <a:lstStyle>
            <a:lvl1pPr>
              <a:defRPr lang="en-GB" sz="1600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449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362A-5DB9-4830-809D-7C9CA282B553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1FC3-4857-4239-A475-EC1E0BCDD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84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362A-5DB9-4830-809D-7C9CA282B553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1FC3-4857-4239-A475-EC1E0BCDD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34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362A-5DB9-4830-809D-7C9CA282B553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1FC3-4857-4239-A475-EC1E0BCDD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95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362A-5DB9-4830-809D-7C9CA282B553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1FC3-4857-4239-A475-EC1E0BCDD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612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362A-5DB9-4830-809D-7C9CA282B553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1FC3-4857-4239-A475-EC1E0BCDD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02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362A-5DB9-4830-809D-7C9CA282B553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1FC3-4857-4239-A475-EC1E0BCDD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73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362A-5DB9-4830-809D-7C9CA282B553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1FC3-4857-4239-A475-EC1E0BCDD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45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362A-5DB9-4830-809D-7C9CA282B553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1FC3-4857-4239-A475-EC1E0BCDD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0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362A-5DB9-4830-809D-7C9CA282B553}" type="datetimeFigureOut">
              <a:rPr lang="en-GB" smtClean="0"/>
              <a:t>18/06/2021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41FC3-4857-4239-A475-EC1E0BCDD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8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8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9.svg"/><Relationship Id="rId9" Type="http://schemas.microsoft.com/office/2007/relationships/diagramDrawing" Target="../diagrams/drawing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2335212"/>
            <a:ext cx="8451850" cy="1453827"/>
          </a:xfrm>
        </p:spPr>
        <p:txBody>
          <a:bodyPr/>
          <a:lstStyle/>
          <a:p>
            <a:pPr>
              <a:defRPr/>
            </a:pPr>
            <a:r>
              <a:rPr lang="en-GB" sz="4400" b="0" dirty="0">
                <a:solidFill>
                  <a:schemeClr val="bg1"/>
                </a:solidFill>
              </a:rPr>
              <a:t>Judicial Selection Exercises:</a:t>
            </a:r>
            <a:br>
              <a:rPr lang="en-GB" sz="4400" b="0" dirty="0">
                <a:solidFill>
                  <a:schemeClr val="bg1"/>
                </a:solidFill>
              </a:rPr>
            </a:br>
            <a:r>
              <a:rPr lang="en-GB" sz="4400" dirty="0">
                <a:solidFill>
                  <a:schemeClr val="bg1"/>
                </a:solidFill>
              </a:rPr>
              <a:t>Processes, Applications and Support</a:t>
            </a:r>
            <a:br>
              <a:rPr lang="en-GB" sz="4400" dirty="0">
                <a:solidFill>
                  <a:schemeClr val="bg1"/>
                </a:solidFill>
              </a:rPr>
            </a:br>
            <a:br>
              <a:rPr lang="en-GB" sz="4400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58775" y="4469752"/>
            <a:ext cx="8451850" cy="1003300"/>
          </a:xfrm>
        </p:spPr>
        <p:txBody>
          <a:bodyPr>
            <a:normAutofit fontScale="85000" lnSpcReduction="10000"/>
          </a:bodyPr>
          <a:lstStyle/>
          <a:p>
            <a:pPr marL="0" indent="0">
              <a:buFontTx/>
              <a:buNone/>
              <a:defRPr/>
            </a:pPr>
            <a:r>
              <a:rPr lang="en-GB" sz="3200" dirty="0">
                <a:solidFill>
                  <a:schemeClr val="bg1"/>
                </a:solidFill>
              </a:rPr>
              <a:t>Claire Thurlow</a:t>
            </a:r>
          </a:p>
          <a:p>
            <a:pPr marL="0" indent="0">
              <a:buFontTx/>
              <a:buNone/>
              <a:defRPr/>
            </a:pPr>
            <a:r>
              <a:rPr lang="en-GB" sz="3200" dirty="0">
                <a:solidFill>
                  <a:schemeClr val="bg1"/>
                </a:solidFill>
              </a:rPr>
              <a:t>Senior Stakeholder Engagement and Diversity Manager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58775" y="6337300"/>
            <a:ext cx="2324100" cy="319088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GB" dirty="0">
                <a:solidFill>
                  <a:srgbClr val="660066"/>
                </a:solidFill>
              </a:rPr>
              <a:t>23 June 2021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5435600" y="6237288"/>
            <a:ext cx="3529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rgbClr val="660066"/>
                </a:solidFill>
              </a:rPr>
              <a:t>www.judicialappointments.gov.uk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rgbClr val="660066"/>
                </a:solidFill>
              </a:rPr>
              <a:t>@becomeajudge</a:t>
            </a:r>
          </a:p>
        </p:txBody>
      </p:sp>
    </p:spTree>
    <p:extLst>
      <p:ext uri="{BB962C8B-B14F-4D97-AF65-F5344CB8AC3E}">
        <p14:creationId xmlns:p14="http://schemas.microsoft.com/office/powerpoint/2010/main" val="284725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Footer Placeholder 3">
            <a:extLst>
              <a:ext uri="{FF2B5EF4-FFF2-40B4-BE49-F238E27FC236}">
                <a16:creationId xmlns:a16="http://schemas.microsoft.com/office/drawing/2014/main" id="{52F033FE-532F-40BC-898B-301A58B34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www.judicialappointments.gov.uk</a:t>
            </a:r>
          </a:p>
        </p:txBody>
      </p:sp>
      <p:sp>
        <p:nvSpPr>
          <p:cNvPr id="41989" name="Slide Number Placeholder 4">
            <a:extLst>
              <a:ext uri="{FF2B5EF4-FFF2-40B4-BE49-F238E27FC236}">
                <a16:creationId xmlns:a16="http://schemas.microsoft.com/office/drawing/2014/main" id="{D669C43E-791C-4961-BAA8-7CF42E2DD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631409-FB72-40B4-8E48-D4FA63E1432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1BE4DC-94AB-454A-B9FD-B814957FB22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8931" y="445530"/>
            <a:ext cx="8466137" cy="774700"/>
          </a:xfrm>
        </p:spPr>
        <p:txBody>
          <a:bodyPr/>
          <a:lstStyle/>
          <a:p>
            <a:pPr algn="l">
              <a:defRPr/>
            </a:pPr>
            <a:r>
              <a:rPr lang="en-GB" sz="3600" b="1" dirty="0">
                <a:solidFill>
                  <a:srgbClr val="660066"/>
                </a:solidFill>
              </a:rPr>
              <a:t>10. Application Process: Advice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256005E-FC2A-46E3-81AF-CC261A083C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8818513"/>
              </p:ext>
            </p:extLst>
          </p:nvPr>
        </p:nvGraphicFramePr>
        <p:xfrm>
          <a:off x="468313" y="1562100"/>
          <a:ext cx="8218487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1990" name="Graphic 5" descr="Document">
            <a:extLst>
              <a:ext uri="{FF2B5EF4-FFF2-40B4-BE49-F238E27FC236}">
                <a16:creationId xmlns:a16="http://schemas.microsoft.com/office/drawing/2014/main" id="{F2F7F8C3-E6DA-4289-8DEA-7BB21340C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238" y="0"/>
            <a:ext cx="14398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BE4DC-94AB-454A-B9FD-B814957FB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GB" sz="3600" b="1" dirty="0">
                <a:solidFill>
                  <a:srgbClr val="660066"/>
                </a:solidFill>
              </a:rPr>
              <a:t>11. Support Available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8E806102-893A-4ABB-837A-AA7DC5BC21D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2265C8-AB45-4812-A637-20955F56951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dirty="0"/>
          </a:p>
        </p:txBody>
      </p:sp>
      <p:pic>
        <p:nvPicPr>
          <p:cNvPr id="15366" name="Graphic 4" descr="Magnifying glass">
            <a:extLst>
              <a:ext uri="{FF2B5EF4-FFF2-40B4-BE49-F238E27FC236}">
                <a16:creationId xmlns:a16="http://schemas.microsoft.com/office/drawing/2014/main" id="{2A693220-DAA0-4533-A6E1-75F2FDF06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838" y="227013"/>
            <a:ext cx="776645" cy="775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EEFBEAE-2F9F-47C6-B0CE-27971DDC4B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5064408"/>
              </p:ext>
            </p:extLst>
          </p:nvPr>
        </p:nvGraphicFramePr>
        <p:xfrm>
          <a:off x="107504" y="1550789"/>
          <a:ext cx="9036496" cy="4694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3050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BE4DC-94AB-454A-B9FD-B814957FB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GB" sz="3600" b="1" dirty="0">
                <a:solidFill>
                  <a:srgbClr val="660066"/>
                </a:solidFill>
              </a:rPr>
              <a:t>12. Find out more</a:t>
            </a:r>
          </a:p>
        </p:txBody>
      </p:sp>
      <p:sp>
        <p:nvSpPr>
          <p:cNvPr id="46085" name="Slide Number Placeholder 4">
            <a:extLst>
              <a:ext uri="{FF2B5EF4-FFF2-40B4-BE49-F238E27FC236}">
                <a16:creationId xmlns:a16="http://schemas.microsoft.com/office/drawing/2014/main" id="{D4258BC2-176C-4DEB-9CA4-995A3550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3FCA85-19EC-4891-A85B-9FF7119E8B3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75BBE26-023F-4EDE-88E3-A6ADDFB86F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7545602"/>
              </p:ext>
            </p:extLst>
          </p:nvPr>
        </p:nvGraphicFramePr>
        <p:xfrm>
          <a:off x="440376" y="1180307"/>
          <a:ext cx="8229601" cy="5403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6086" name="Graphic 20" descr="Magnifying glass">
            <a:extLst>
              <a:ext uri="{FF2B5EF4-FFF2-40B4-BE49-F238E27FC236}">
                <a16:creationId xmlns:a16="http://schemas.microsoft.com/office/drawing/2014/main" id="{A336A7D3-0F2B-4A6E-8BFF-BDD686D6A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79388"/>
            <a:ext cx="1235075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600D1CA-F141-42D8-ACCB-92476C47B03D}"/>
              </a:ext>
            </a:extLst>
          </p:cNvPr>
          <p:cNvSpPr/>
          <p:nvPr/>
        </p:nvSpPr>
        <p:spPr>
          <a:xfrm>
            <a:off x="2795424" y="6398696"/>
            <a:ext cx="3553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660066"/>
                </a:solidFill>
                <a:latin typeface="Arial" panose="020B0604020202020204" pitchFamily="34" charset="0"/>
              </a:rPr>
              <a:t>www.judicialappointments.gov.uk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2900" y="5445125"/>
            <a:ext cx="6486525" cy="6667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b="1" dirty="0"/>
              <a:t>Questions?</a:t>
            </a:r>
            <a:br>
              <a:rPr dirty="0"/>
            </a:br>
            <a:r>
              <a:rPr lang="en-GB" dirty="0" err="1"/>
              <a:t>Diversity@judicialappointments</a:t>
            </a:r>
            <a:r>
              <a:rPr dirty="0"/>
              <a:t>.gov.uk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dirty="0"/>
              <a:t>www.judicialappointments.gov.uk</a:t>
            </a:r>
            <a:br>
              <a:rPr dirty="0"/>
            </a:br>
            <a:r>
              <a:rPr dirty="0"/>
              <a:t>@becomeajudge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87450" y="4149725"/>
            <a:ext cx="6840538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GB" altLang="en-US" sz="2800" b="1" dirty="0">
              <a:solidFill>
                <a:schemeClr val="accent3">
                  <a:lumMod val="95000"/>
                </a:schemeClr>
              </a:solidFill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Thank you for listening</a:t>
            </a:r>
          </a:p>
        </p:txBody>
      </p:sp>
    </p:spTree>
    <p:extLst>
      <p:ext uri="{BB962C8B-B14F-4D97-AF65-F5344CB8AC3E}">
        <p14:creationId xmlns:p14="http://schemas.microsoft.com/office/powerpoint/2010/main" val="29021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AD3D8-3482-4700-B942-CD411468F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GB" sz="3600" b="1" dirty="0">
                <a:solidFill>
                  <a:srgbClr val="660066"/>
                </a:solidFill>
              </a:rPr>
              <a:t>2. Background and Statute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07401BF-8097-419A-8E0C-E3856DF7AC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317" name="Slide Number Placeholder 4">
            <a:extLst>
              <a:ext uri="{FF2B5EF4-FFF2-40B4-BE49-F238E27FC236}">
                <a16:creationId xmlns:a16="http://schemas.microsoft.com/office/drawing/2014/main" id="{6FA5875B-73AB-4C1B-B4EE-3AD4DCD8BD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3F1BC7-36F1-4AE6-B2D7-30C4FB9709A2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/>
          </a:p>
        </p:txBody>
      </p:sp>
      <p:pic>
        <p:nvPicPr>
          <p:cNvPr id="13318" name="Graphic 4" descr="Scales of justice">
            <a:extLst>
              <a:ext uri="{FF2B5EF4-FFF2-40B4-BE49-F238E27FC236}">
                <a16:creationId xmlns:a16="http://schemas.microsoft.com/office/drawing/2014/main" id="{363CEE6E-16B9-4C6C-93FE-521346499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115888"/>
            <a:ext cx="1072207" cy="1073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FC3ADAD-BD35-45B9-A373-ECD54FB05C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5661726"/>
              </p:ext>
            </p:extLst>
          </p:nvPr>
        </p:nvGraphicFramePr>
        <p:xfrm>
          <a:off x="179512" y="1433681"/>
          <a:ext cx="8784976" cy="4922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9730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8A107-2B98-4A09-9AD5-C97A0BFA6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GB" sz="3600" b="1" dirty="0">
                <a:solidFill>
                  <a:srgbClr val="660066"/>
                </a:solidFill>
              </a:rPr>
              <a:t>3. COVID-19</a:t>
            </a:r>
          </a:p>
        </p:txBody>
      </p:sp>
      <p:sp>
        <p:nvSpPr>
          <p:cNvPr id="37893" name="Slide Number Placeholder 4">
            <a:extLst>
              <a:ext uri="{FF2B5EF4-FFF2-40B4-BE49-F238E27FC236}">
                <a16:creationId xmlns:a16="http://schemas.microsoft.com/office/drawing/2014/main" id="{C3F7E759-E3B0-454D-98C5-D0C0F9B5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251359-DA38-4AA1-8A47-A0EFCBD1748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/>
          </a:p>
        </p:txBody>
      </p:sp>
      <p:pic>
        <p:nvPicPr>
          <p:cNvPr id="37894" name="Graphic 4" descr="Connections">
            <a:extLst>
              <a:ext uri="{FF2B5EF4-FFF2-40B4-BE49-F238E27FC236}">
                <a16:creationId xmlns:a16="http://schemas.microsoft.com/office/drawing/2014/main" id="{79F67E27-AEDC-4AA0-A804-9EDD42365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996" y="24412"/>
            <a:ext cx="1367804" cy="136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C41501B-017F-4473-AAF1-968A2B743C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9754188"/>
              </p:ext>
            </p:extLst>
          </p:nvPr>
        </p:nvGraphicFramePr>
        <p:xfrm>
          <a:off x="406400" y="1679624"/>
          <a:ext cx="8486080" cy="4676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BE4DC-94AB-454A-B9FD-B814957FB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GB" sz="3600" b="1" dirty="0">
                <a:solidFill>
                  <a:srgbClr val="660066"/>
                </a:solidFill>
              </a:rPr>
              <a:t>4. Fair Selection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8E806102-893A-4ABB-837A-AA7DC5BC21D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2265C8-AB45-4812-A637-20955F56951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/>
          </a:p>
        </p:txBody>
      </p:sp>
      <p:pic>
        <p:nvPicPr>
          <p:cNvPr id="15366" name="Graphic 4" descr="Magnifying glass">
            <a:extLst>
              <a:ext uri="{FF2B5EF4-FFF2-40B4-BE49-F238E27FC236}">
                <a16:creationId xmlns:a16="http://schemas.microsoft.com/office/drawing/2014/main" id="{2A693220-DAA0-4533-A6E1-75F2FDF06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838" y="227013"/>
            <a:ext cx="776645" cy="775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EEFBEAE-2F9F-47C6-B0CE-27971DDC4B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8106688"/>
              </p:ext>
            </p:extLst>
          </p:nvPr>
        </p:nvGraphicFramePr>
        <p:xfrm>
          <a:off x="107504" y="1550789"/>
          <a:ext cx="9036496" cy="4694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AD3D8-3482-4700-B942-CD411468F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75" y="260350"/>
            <a:ext cx="8466138" cy="865188"/>
          </a:xfrm>
        </p:spPr>
        <p:txBody>
          <a:bodyPr/>
          <a:lstStyle/>
          <a:p>
            <a:pPr algn="l">
              <a:defRPr/>
            </a:pPr>
            <a:r>
              <a:rPr lang="en-GB" sz="3600" b="1" dirty="0">
                <a:solidFill>
                  <a:srgbClr val="660066"/>
                </a:solidFill>
              </a:rPr>
              <a:t>5. Who can apply for a judicial role?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B067ED9-74ED-4FAA-958F-F7330BB9F1CB}"/>
              </a:ext>
            </a:extLst>
          </p:cNvPr>
          <p:cNvGraphicFramePr/>
          <p:nvPr/>
        </p:nvGraphicFramePr>
        <p:xfrm>
          <a:off x="250825" y="1700213"/>
          <a:ext cx="8713788" cy="4321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388" name="Footer Placeholder 3">
            <a:extLst>
              <a:ext uri="{FF2B5EF4-FFF2-40B4-BE49-F238E27FC236}">
                <a16:creationId xmlns:a16="http://schemas.microsoft.com/office/drawing/2014/main" id="{21AE81F0-70AC-41D2-BC11-8EC6F26CEC1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50825" y="630872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660066"/>
                </a:solidFill>
              </a:rPr>
              <a:t>www.judicialappointments.gov.uk</a:t>
            </a:r>
          </a:p>
        </p:txBody>
      </p:sp>
      <p:sp>
        <p:nvSpPr>
          <p:cNvPr id="16389" name="Slide Number Placeholder 4">
            <a:extLst>
              <a:ext uri="{FF2B5EF4-FFF2-40B4-BE49-F238E27FC236}">
                <a16:creationId xmlns:a16="http://schemas.microsoft.com/office/drawing/2014/main" id="{9EE8AB05-2B36-436A-83D1-215E2D1D69D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15F88B-9CEB-45EF-8687-C1B1BF7939B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29203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AD3D8-3482-4700-B942-CD411468F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75" y="260350"/>
            <a:ext cx="8466138" cy="865188"/>
          </a:xfrm>
        </p:spPr>
        <p:txBody>
          <a:bodyPr/>
          <a:lstStyle/>
          <a:p>
            <a:pPr algn="l">
              <a:defRPr/>
            </a:pPr>
            <a:r>
              <a:rPr lang="en-GB" sz="3600" b="1" dirty="0">
                <a:solidFill>
                  <a:srgbClr val="660066"/>
                </a:solidFill>
              </a:rPr>
              <a:t>6. Vacancies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B067ED9-74ED-4FAA-958F-F7330BB9F1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1253464"/>
              </p:ext>
            </p:extLst>
          </p:nvPr>
        </p:nvGraphicFramePr>
        <p:xfrm>
          <a:off x="250825" y="1700213"/>
          <a:ext cx="8713788" cy="4321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388" name="Footer Placeholder 3">
            <a:extLst>
              <a:ext uri="{FF2B5EF4-FFF2-40B4-BE49-F238E27FC236}">
                <a16:creationId xmlns:a16="http://schemas.microsoft.com/office/drawing/2014/main" id="{21AE81F0-70AC-41D2-BC11-8EC6F26CEC1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50825" y="630872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660066"/>
                </a:solidFill>
              </a:rPr>
              <a:t>www.judicialappointments.gov.uk</a:t>
            </a:r>
          </a:p>
        </p:txBody>
      </p:sp>
      <p:sp>
        <p:nvSpPr>
          <p:cNvPr id="16389" name="Slide Number Placeholder 4">
            <a:extLst>
              <a:ext uri="{FF2B5EF4-FFF2-40B4-BE49-F238E27FC236}">
                <a16:creationId xmlns:a16="http://schemas.microsoft.com/office/drawing/2014/main" id="{9EE8AB05-2B36-436A-83D1-215E2D1D69D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15F88B-9CEB-45EF-8687-C1B1BF7939B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/>
          </a:p>
        </p:txBody>
      </p:sp>
      <p:pic>
        <p:nvPicPr>
          <p:cNvPr id="6" name="Graphic 5" descr="Daily calendar">
            <a:extLst>
              <a:ext uri="{FF2B5EF4-FFF2-40B4-BE49-F238E27FC236}">
                <a16:creationId xmlns:a16="http://schemas.microsoft.com/office/drawing/2014/main" id="{0D240CC6-0649-48D1-A39A-F6924EFA1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44450"/>
            <a:ext cx="1128712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Slide Number Placeholder 4">
            <a:extLst>
              <a:ext uri="{FF2B5EF4-FFF2-40B4-BE49-F238E27FC236}">
                <a16:creationId xmlns:a16="http://schemas.microsoft.com/office/drawing/2014/main" id="{39039D37-50B1-4C57-9BCF-62440961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4B077-4EE8-42EB-934B-8DA4A9CA1A0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1BE4DC-94AB-454A-B9FD-B814957FB22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5655" y="-6348"/>
            <a:ext cx="8923336" cy="1166812"/>
          </a:xfrm>
        </p:spPr>
        <p:txBody>
          <a:bodyPr/>
          <a:lstStyle/>
          <a:p>
            <a:pPr algn="l">
              <a:defRPr/>
            </a:pPr>
            <a:r>
              <a:rPr lang="en-GB" sz="3200" b="1" dirty="0">
                <a:solidFill>
                  <a:srgbClr val="660066"/>
                </a:solidFill>
              </a:rPr>
              <a:t>7. An overview of the selection process </a:t>
            </a:r>
          </a:p>
        </p:txBody>
      </p:sp>
      <p:pic>
        <p:nvPicPr>
          <p:cNvPr id="5" name="Graphic 4" descr="Puzzle pieces">
            <a:extLst>
              <a:ext uri="{FF2B5EF4-FFF2-40B4-BE49-F238E27FC236}">
                <a16:creationId xmlns:a16="http://schemas.microsoft.com/office/drawing/2014/main" id="{17275FD9-C015-4E0A-995F-F6B90314C7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72400" y="136525"/>
            <a:ext cx="914400" cy="914400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8A64386-8B52-491C-9B6C-4755DA35FD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2145158"/>
              </p:ext>
            </p:extLst>
          </p:nvPr>
        </p:nvGraphicFramePr>
        <p:xfrm>
          <a:off x="220665" y="1160464"/>
          <a:ext cx="8702671" cy="5451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BE4DC-94AB-454A-B9FD-B814957FB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407988"/>
            <a:ext cx="8466138" cy="774700"/>
          </a:xfrm>
        </p:spPr>
        <p:txBody>
          <a:bodyPr/>
          <a:lstStyle/>
          <a:p>
            <a:pPr algn="l">
              <a:defRPr/>
            </a:pPr>
            <a:r>
              <a:rPr lang="en-GB" sz="3600" b="1" dirty="0">
                <a:solidFill>
                  <a:srgbClr val="660066"/>
                </a:solidFill>
              </a:rPr>
              <a:t>8. Competency Framework</a:t>
            </a:r>
          </a:p>
        </p:txBody>
      </p:sp>
      <p:sp>
        <p:nvSpPr>
          <p:cNvPr id="27652" name="Slide Number Placeholder 4">
            <a:extLst>
              <a:ext uri="{FF2B5EF4-FFF2-40B4-BE49-F238E27FC236}">
                <a16:creationId xmlns:a16="http://schemas.microsoft.com/office/drawing/2014/main" id="{32056D0F-ABD4-42FF-ACA4-8677ACB8F0B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F40182-32E1-46EE-8C7D-43C4495F077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/>
          </a:p>
        </p:txBody>
      </p:sp>
      <p:pic>
        <p:nvPicPr>
          <p:cNvPr id="27653" name="Graphic 5" descr="Checklist">
            <a:extLst>
              <a:ext uri="{FF2B5EF4-FFF2-40B4-BE49-F238E27FC236}">
                <a16:creationId xmlns:a16="http://schemas.microsoft.com/office/drawing/2014/main" id="{BC77C397-76A9-4B28-AF9D-869733F6A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52388"/>
            <a:ext cx="1130301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571A12C-8F65-494A-9E89-620FB0D415D2}"/>
              </a:ext>
            </a:extLst>
          </p:cNvPr>
          <p:cNvGraphicFramePr/>
          <p:nvPr/>
        </p:nvGraphicFramePr>
        <p:xfrm>
          <a:off x="467544" y="1844824"/>
          <a:ext cx="835419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46063"/>
            <a:ext cx="8466138" cy="7747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GB" sz="3600" b="1" dirty="0">
                <a:solidFill>
                  <a:srgbClr val="660066"/>
                </a:solidFill>
              </a:rPr>
              <a:t>9. Preparing for application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83A273D-0B24-470F-AA7D-13AD8FD96B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6503993"/>
              </p:ext>
            </p:extLst>
          </p:nvPr>
        </p:nvGraphicFramePr>
        <p:xfrm>
          <a:off x="250825" y="1097832"/>
          <a:ext cx="8570913" cy="5258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2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250825" y="630872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660066"/>
                </a:solidFill>
              </a:rPr>
              <a:t>www.judicialappointments.gov.uk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8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09FF7D-D30F-4624-894E-8482960571E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/>
          </a:p>
        </p:txBody>
      </p:sp>
      <p:pic>
        <p:nvPicPr>
          <p:cNvPr id="17414" name="Graphic 5" descr="Checklis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930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E8819F22E6384CB0227DB57CEBBD61" ma:contentTypeVersion="12" ma:contentTypeDescription="Create a new document." ma:contentTypeScope="" ma:versionID="b9280bac4c9a91948594c0251ca73213">
  <xsd:schema xmlns:xsd="http://www.w3.org/2001/XMLSchema" xmlns:xs="http://www.w3.org/2001/XMLSchema" xmlns:p="http://schemas.microsoft.com/office/2006/metadata/properties" xmlns:ns3="ec0fa07d-92cb-4a1e-ac5f-86f8b1644093" xmlns:ns4="e0b84e20-6193-42f3-aa28-6e3fcaa6011a" targetNamespace="http://schemas.microsoft.com/office/2006/metadata/properties" ma:root="true" ma:fieldsID="bb19ca496b2446020241f3022f0fff41" ns3:_="" ns4:_="">
    <xsd:import namespace="ec0fa07d-92cb-4a1e-ac5f-86f8b1644093"/>
    <xsd:import namespace="e0b84e20-6193-42f3-aa28-6e3fcaa601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0fa07d-92cb-4a1e-ac5f-86f8b16440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b84e20-6193-42f3-aa28-6e3fcaa601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14933F-CCA9-458B-8756-934B173A716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1EFBBA-92D8-4698-92AF-3641C39D1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0fa07d-92cb-4a1e-ac5f-86f8b1644093"/>
    <ds:schemaRef ds:uri="e0b84e20-6193-42f3-aa28-6e3fcaa60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73C1AE-1F08-4043-8E43-AF93DEBD64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5542</TotalTime>
  <Words>979</Words>
  <Application>Microsoft Office PowerPoint</Application>
  <PresentationFormat>On-screen Show (4:3)</PresentationFormat>
  <Paragraphs>109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Judicial Selection Exercises: Processes, Applications and Support  </vt:lpstr>
      <vt:lpstr>2. Background and Statute</vt:lpstr>
      <vt:lpstr>3. COVID-19</vt:lpstr>
      <vt:lpstr>4. Fair Selection</vt:lpstr>
      <vt:lpstr>5. Who can apply for a judicial role? </vt:lpstr>
      <vt:lpstr>6. Vacancies</vt:lpstr>
      <vt:lpstr>7. An overview of the selection process </vt:lpstr>
      <vt:lpstr>8. Competency Framework</vt:lpstr>
      <vt:lpstr>9. Preparing for application</vt:lpstr>
      <vt:lpstr>10. Application Process: Advice</vt:lpstr>
      <vt:lpstr>11. Support Available</vt:lpstr>
      <vt:lpstr>12. Find out more</vt:lpstr>
      <vt:lpstr>PowerPoint Presentation</vt:lpstr>
    </vt:vector>
  </TitlesOfParts>
  <Company>Crown Prosecution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Judicial Appointments Workshop</dc:title>
  <dc:creator>Reil Graeme</dc:creator>
  <cp:lastModifiedBy>Thurlow, Claire</cp:lastModifiedBy>
  <cp:revision>23</cp:revision>
  <dcterms:created xsi:type="dcterms:W3CDTF">2020-06-30T12:00:31Z</dcterms:created>
  <dcterms:modified xsi:type="dcterms:W3CDTF">2021-06-18T13:55:51Z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0x0101003BE8819F22E6384CB0227DB57CEBBD61</vt:lpwstr>
  </property>
  <property fmtid="{D5CDD505-2E9C-101B-9397-08002B2CF9AE}" pid="3" name="_dlc_DocIdItemGuid">
    <vt:lpwstr>0dcc62ad-2029-4baf-be39-abf33b8a09a9</vt:lpwstr>
  </property>
</Properties>
</file>